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0451AA-B9F7-448A-B706-F7A9375C1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DEB77-E6CA-48B0-92D5-D070BEB44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1FB623-9DE7-469F-B5E7-37F5BF140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E7EAAE-F722-48C8-954E-00B12CB42F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556B98-DF3B-4F31-8DC1-FD8785F2B9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689AAF-3E55-49C1-B294-DCC461EEFC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9DF4E4-AB90-4639-BE4D-8EC11AA2D1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6EEA69-6F88-4000-8D79-ECF6C34C92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437F80-2662-4CC3-9809-82B16C2BCA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4769D3-5EF6-40A9-987A-3B9D84C8C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22807E-CB7E-4AB6-BF47-8A0DDEFE13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13405104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劳动防护用品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劳动防护用品概述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劳动防护用品的分类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劳动防护用品的选用与使用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劳动防护用品的发展趋势与展望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劳动防护用品的常见问题与解决方案</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劳动防护用品概述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95" r="3169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54" r="321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劳动防护用品是指在劳动过程中为保护劳动者免受外界不良因素伤害而配备的专用物品，如手套、口罩、耳塞等。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劳动防护用品的种类繁多，根据不同的劳动环境和作业需求，可分为头部、面部、手部、足部、躯体等不同部位的防护用品。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种类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定义与种类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91" b="299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劳动防护用品的重要性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保护劳动者安全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劳动防护用品能够有效地减少劳动者在劳动过程中受到的伤害，降低事故风险，保障劳动者的人身安全。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提高工作效率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适当的劳动防护用品能够改善劳动条件，减轻劳动者的工作负担，提高工作效率。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维护企业形象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企业提供符合规定的劳动防护用品能够体现对劳动者的关心和尊重，提升企业的形象和声誉。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国家标准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我国制定了一系列关于劳动防护用品的法规和标准，如《劳动防护用品监督管理规定》、《劳动防护用品配备标准》等，要求企业按照规定为劳动者配备合格的劳动防护用品。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3979" b="397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地方标准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各地根据实际情况也制定了相应的劳动防护用品地方标准，进一步规范了劳动防护用品的市场和产品质量。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国际标准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国际劳工组织（ILO）等国际组织也制定了关于劳动防护用品的国际标准，推动各国在这方面进行接轨和合作。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劳动防护用品的法规与标准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劳动防护用品的分类</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82" b="165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保护头部免受撞击、挤压和烫伤等伤害。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头部护具包括安全帽、头盔等，能够减轻或避免因掉落物、机械碰撞、高温等对头部造成的伤害。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头部护具</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保护呼吸系统免受有毒、有害气体和粉尘的侵害。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呼吸护具包括口罩、面罩、呼吸器等，能够过滤或隔绝空气中的有害物质，为劳动者提供洁净的呼吸环境。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呼吸护具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保护眼睛和面部免受飞溅物、紫外线、强光等伤害。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眼（面）护具包括防护眼镜、面罩等，能够防止飞溅的火花、金属颗粒、化学溶液等对眼睛和面部造成伤害。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眼（面）护具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手部护具</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保护手部免受摩擦、挤压和高温等伤害。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手部护具包括手套、指套等，能够提供手部防护，减轻手部因摩擦、挤压和高温等造成的伤害。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保护脚部免受滑倒、扭伤和刺伤等伤害。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足部护具包括安全鞋、靴子等，能够提供脚部防护，减轻脚部因滑倒、扭伤和刺伤等造成的伤害。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足部护具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保护躯体免受撞击、刺伤和辐射等伤害。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躯体护具包括防弹背心、防辐射服等，能够提供躯体防护，减轻躯体因撞击、刺伤和辐射等造成的伤害。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躯体护具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劳动防护用品的选用与使用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990" b="1499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根据作业风险选择合适的劳动防护用品是保障劳动者安全的重要措施。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在选用劳动防护用品时，应充分考虑作业环境的危害因素，如噪音、尘土、高温、辐射等，以及劳动者的作业需求和身体状况，选择符合国家安全标准的合格产品。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根据作业风险选择合适的劳动防护用品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劳动防护用品的使用方法与注意事项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正确使用劳动防护用品是保障其防护效果的关键。</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使用劳动防护用品前应仔细阅读产品说明书，了解正确的使用方法和注意事项，遵循说明书的要求进行佩戴和使用。同时，应定期检查防护用品的完好性，如有损坏应及时更换。</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https://d.book118.com/446134051041010052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2024-09-18T11:22:15.051</cp:lastPrinted>
  <dcterms:created xsi:type="dcterms:W3CDTF">2024-09-18T03:22:15Z</dcterms:created>
  <dcterms:modified xsi:type="dcterms:W3CDTF">2024-09-18T03:22:17Z</dcterms:modified>
</cp:coreProperties>
</file>