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0CAA0-5F6A-4CB4-9CF5-F2257EEB7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4EDA5-BE72-42AE-9329-E048D54B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58485-376A-4B2D-9D77-C41703A8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29187-A660-4230-83B1-05E8A7CF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7289F-39D1-4A33-91AE-F09A2CBEF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4419B-6B8C-40C2-88E3-4BC48928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EAB22-9623-44A6-B542-A46548FD3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D1A22-BBEA-44E6-BD28-EFCEA8C7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04893-10CE-44F5-88CC-A312A149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C3107-D0BD-4C27-B6C0-30472993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7E767-E301-4A5F-89E7-DE67F689A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4101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煤矿安全风险预控风险防范措施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风险预控体系构建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风险防范措施制定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现场管理及监督检查机制建立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应急预案编制与演练组织实施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持续改进与总结提升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68" r="289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煤矿安全风险是指在煤矿生产过程中，由于各种不确定性因素导致事故发生或造成损失的可能性。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根据风险来源和性质，煤矿安全风险可分为自然灾害风险、技术风险、管理风险、经济风险和社会风险等。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92" b="29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煤矿行业具有地质条件复杂、作业环境恶劣、生产工艺复杂等特点，这些特点决定了煤矿安全风险的多样性和复杂性。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煤矿安全风险源主要包括瓦斯、煤尘、水害、火灾、顶板冒落等自然灾害，以及设备故障、操作失误、管理缺陷等人为因素。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煤矿行业特点与风险源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国内煤矿安全事故多发，如瓦斯爆炸、透水事故等，这些事故的发生往往与安全管理不到位、违规操作等因素有关。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煤矿安全事故也时有发生，如美国、澳大利亚等国家的煤矿事故，这些事故的发生往往与地质条件复杂、设备老化等因素有关。通过分析国内外煤矿安全事故案例，可以总结经验教训，加强煤矿安全风险防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国内外煤矿安全事故案例分析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风险预控体系构建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250" r="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落实企业安全主体责任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煤矿企业应建立健全安全生产责任制，明确各级管理人员和员工的安全职责，确保安全投入和措施到位。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遵守国家安全生产法律法规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煤矿企业应严格遵守《安全生产法》、《矿山安全法》等相关法律法规，确保煤矿生产合法合规。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执行煤炭行业政策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遵循国家煤炭产业政策，加强煤矿安全监管，推动煤炭行业安全发展。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构建风险预控指标体系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针对煤矿生产过程中的各类风险，建立相应的预控指标体系，对风险进行量化和分级管理。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完善风险监测与预警系统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利用现代信息技术手段，建立风险监测与预警系统，实时监测煤矿生产过程中的各类风险，及时发出预警信息。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建立风险预控管理流程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制定风险辨识、评估、预警、防控和应急管理的全流程管理制度，确保风险可控。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预控体系框架设计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通过对煤矿生产过程的全面分析，识别出瓦斯治理、水害防治、顶板管理等关键风险环节。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识别关键风险环节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采用定性和定量相结合的方法，对识别出的风险进行评估，确定风险等级和影响程度。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评估风险等级和影响程度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根据风险评估结果，制定针对性的防控措施，明确责任人和实施时间，确保措施落实到位。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制定针对性防控措施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明确各级管理人员和作业人员的安全生产责任，建立责任追究制度。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定期开展安全生产检查，对发现的问题及时整改并追究相关责任。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建立健全安全生产考核机制，将安全生产责任落实情况与绩效考核挂钩。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开展事故案例教育，让员工了解事故的危害和预防措施。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对新入职员工进行三级安全教育，确保员工掌握基本的安全知识和技能。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定期组织员工进行安全培训，提高员工的安全意识和操作技能。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https://d.book118.com/446134101211010044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2024-09-13T07:09:36.226</cp:lastPrinted>
  <dcterms:created xsi:type="dcterms:W3CDTF">2024-09-12T23:09:36Z</dcterms:created>
  <dcterms:modified xsi:type="dcterms:W3CDTF">2024-09-12T23:09:38Z</dcterms:modified>
</cp:coreProperties>
</file>