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F9903-5FDD-4B24-9A1D-BFD89EFF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17815-B357-4B67-A582-727CF5AC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9E50-7E79-429D-8003-5F9DCBA3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8A2B8-0041-4086-90E5-18794554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5D2F6-5A5E-4716-9B6E-1D20EA70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3B759-184D-446B-9A3A-77900728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E9E41-BED9-42F7-B9BC-130B4043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7FD5C-95F5-423C-B48C-31543CDC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3B4F1-37D6-4EDE-8392-300C8E17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62952-51AF-47C0-82E5-20469D86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0484C-3525-4009-8F85-BE4DD1CA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1053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基层管理者的危机管理与应急响应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危机预警与识别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应急响应计划制定与实施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现场指挥与处置能力提升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恢复重建工作部署及跟进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法律法规意识培养及合规操作指南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危机是一种突发、紧急、高度不确定性的情境，可能对组织、团队或个人造成严重影响，需要迅速做出决策和应对。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根据性质和影响范围，危机可分为自然灾害、事故灾难、公共卫生事件、社会安全事件等四大类。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提升应对能力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危机管理能够提升组织在突发事件中的应对能力，包括快速响应、资源调配、沟通协调等方面。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维护声誉形象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在危机事件发生时，积极有效的危机管理能够维护组织的声誉和形象，避免或减少负面影响。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保障组织安全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通过有效的危机管理，可以预防和减少各种突发事件对组织造成的损害，保障组织的安全和稳定。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基层管理者在危机管理中角色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基层管理者应具备敏锐的洞察力，及时发现潜在的危机因素，向上级报告并采取措施予以防范。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在危机事件发生时，基层管理者需要迅速响应，启动应急预案，组织人员和资源进行处置。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基层管理者需要协调内外部资源，与相关部门和人员保持紧密沟通，确保信息的及时传递和资源的有效利用。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危机事件处理后，基层管理者应对整个过程进行总结和反思，总结经验教训，提出改进措施，不断完善组织的危机管理体系。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危机预警与识别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设立预警阈值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针对各项预警指标，设定相应的阈值，当指标超过阈值时触发预警。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构建信息传递网络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建立高效的信息传递网络，确保预警信息能够及时、准确地传达给相关部门和人员。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制定预警指标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根据行业特点和企业实际情况，制定一套科学合理的危机预警指标，包括财务指标、市场指标、生产指标等。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建立有效预警机制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关注异常变化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密切关注企业运营过程中的异常变化，如销售额骤降、客户投诉增多、员工流失率上升等。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收集外部信息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积极收集市场、竞争对手、政策法规等方面的信息，及时发现可能对企业产生不利影响的因素。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分析历史数据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通过对历史数据的分析，发现潜在危机的规律和趋势，为预警提供参考。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识别潜在危机信号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根据危机评估结果，制定相应的应对措施和预案，为后续危机应对提供指导。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确定危机性质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对识别出的危机信号进行深入分析，明确危机的性质、来源和影响范围。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评估损失程度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根据危机的性质和实际情况，评估危机可能对企业造成的损失程度，包括财务损失、声誉损失等。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评估危机影响范围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应急响应计划制定与实施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识别潜在危机，评估可能性和影响程度，制定相应的应急响应预案。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明确响应流程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确立应急响应的启动条件、响应级别、指挥体系、处置措施和恢复程序等。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资源与人员准备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确保应急响应所需的资源、人员和技能得到妥善安排和准备。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制定详细应急响应计划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列出应急响应所需的资源清单，包括设备、物资、资金等，并制定快速有效的资源调配计划。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资源清单与调配计划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明确应急响应团队的组成和职责，建立高效协作机制，确保人员能够迅速响应并有效执行应急计划。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人员分工与协作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加强应急响应人员的培训和演练，提高应对危机的能力和水平。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资源调配与人员安排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https://d.book118.com/446141053123010050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2024-09-15T19:32:20.673</cp:lastPrinted>
  <dcterms:created xsi:type="dcterms:W3CDTF">2024-09-15T11:32:20Z</dcterms:created>
  <dcterms:modified xsi:type="dcterms:W3CDTF">2024-09-15T11:32:22Z</dcterms:modified>
</cp:coreProperties>
</file>