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57340-F487-41A3-BE50-7FA59661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21232-FC0A-4D36-AA4B-11E20121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AA3A6-41E0-4A18-8270-23DF900E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D5558-F45C-4B05-AB9F-6CA40B5B9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25A5C-AC33-46C4-AA16-510F9CA4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58EA7-4399-4092-8E22-1D901B36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FA431-6E94-4D10-AB80-C8B742EB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B8CF1-0785-4022-848F-2A3918A6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0F4CB-57FD-4194-8940-6B74F9AE3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CADED-C03E-469F-9CC9-3AA517E6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A187-8CCD-46B9-B559-72547B95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105505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导尿管相关尿路感染的预防与控制</a:t>
            </a:r>
            <a:r>
              <a:rPr lang="en-US" altLang="zh-CN" sz="5175" b="1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r>
              <a:rPr lang="en-US" altLang="zh-CN" sz="2025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导尿管相关尿路感染的原因分析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导尿管相关尿路感染的预防措施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导尿管相关尿路感染的控制策略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7" r="10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阐述导尿管相关尿路感染的预防与控制措施，以降低感染发生率，提高患者安全。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导尿管广泛应用于临床，但随之而来的导尿管相关尿路感染问题也日益突出，成为医院内感染的重要组成部分。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尿路感染是指病原体在尿路中生长、繁殖而引起的感染性疾病。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根据感染部位，尿路感染可分为上尿路感染（肾盂肾炎、输尿管炎）和下尿路感染（膀胱炎、尿道炎）；根据有无尿路结构或功能异常，可分为复杂性和非复杂性尿路感染。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导尿管相关尿路感染的重要性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高发病率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导尿管相关尿路感染是医院内最常见的感染之一，显著增加了患者的痛苦和医疗费用。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严重后果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感染可能导致脓毒症、休克等严重并发症，甚至危及生命。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预防与控制的重要性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通过采取有效的预防与控制措施，可以显著降低导尿管相关尿路感染的发生率，提高医疗质量和患者安全。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导尿管相关尿路感染的原因分析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700" b="177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导尿管型号选择不当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选择过粗或过细的导尿管都可能对尿道造成损伤，增加感染的可能性。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插入时未遵循无菌操作原则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在插入导尿管时，若未严格遵循无菌操作原则，可能导致细菌进入尿道，从而引发感染。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导尿管留置时间过长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长时间留置导尿管会增加细菌在尿道内繁殖的机会，从而增加感染的风险。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导尿管使用不当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79" b="171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患者若存在免疫力低下的情况，如年老体弱、患有慢性疾病等，其抵抗感染的能力会减弱，从而增加尿路感染的风险。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部分患者可能存在尿道解剖结构异常，如尿道狭窄、尿道瓣膜等，这些异常结构可能导致尿液潴留或细菌滋生，从而引发感染。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尿道解剖结构异常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医护人员手卫生不规范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医护人员在操作前未进行规范的手部清洁和消毒，可能将细菌带入患者体内，导致感染。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消毒不彻底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在插入导尿管前，若未对尿道口及周围皮肤进行彻底消毒，可能导致细菌残留并引发感染。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频繁更换导尿管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频繁更换导尿管会破坏尿道黏膜的防御屏障，增加细菌侵入的机会。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医源性因素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长期卧床的患者由于体位的原因，尿液容易潴留，从而增加感染的风险。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使用抗生素不当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滥用抗生素或抗生素使用不当可能导致菌群失调，从而增加尿路感染的可能性。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泌尿系统其他疾病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患者若患有泌尿系统其他疾病，如结石、肿瘤等，可能导致尿路梗阻或尿液潴留，从而增加感染的风险。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导尿管相关尿路感染的预防措施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仅在必要情况下使用导尿管，如手术、尿失禁、尿潴留等。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明确适应症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减少不必要的导尿操作，降低感染风险。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避免滥用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根据患者病情和需要，选择合适的导尿方式和时间。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严格掌握导尿管使用指征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消毒双手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操作前严格进行手部消毒，确保无菌操作。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无菌导尿包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使用无菌导尿包，确保导尿过程中使用的物品无菌。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消毒外阴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按照规范流程对外阴进行消毒，减少细菌污染。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无菌操作技术的执行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选择对患者刺激小、生物相容性好的材质。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根据患者尿道情况和需要，选择合适的管径大小。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管径大小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根据患者病情和需要，选择合适的引流方式，如密闭式或开放式。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选择合适的导尿管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https://d.book118.com/446141055051010101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2024-09-25T16:49:37.479</cp:lastPrinted>
  <dcterms:created xsi:type="dcterms:W3CDTF">2024-09-25T08:49:37Z</dcterms:created>
  <dcterms:modified xsi:type="dcterms:W3CDTF">2024-09-25T08:49:39Z</dcterms:modified>
</cp:coreProperties>
</file>