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C4EC8D0-4D9D-4D51-B22F-2738F0C1559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862F6-154E-4E55-81BF-687D34E34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9513F-6866-47EB-9653-5B124F806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92027-DE93-453D-8CE8-1531CB313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D795B3-6025-4A3E-AC03-29BBE6F3E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22C758-CF92-4B40-ADCA-D0D90B45F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5C34CB-53AC-432F-BAE5-C9F7AC577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F9CBDF-3B7B-4B29-A7C7-9D44533C3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8E6DA-40BA-4742-B409-28C49B801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7911A-12FC-4DA3-90E5-6418ADE00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5F4F1-870D-4D89-A2D6-AB4E546DB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C66FA-1D6C-4CEB-8DE2-CB36AA053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A8D95EB-0CD1-4D5D-B8AE-4CDCF60E0EC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F5B21BC-D7E9-4BA5-AB1E-1F0D34B82E5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4113412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林业服务行业工作总结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林业服务行业概述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林木种植服务工作总结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森林资源管理工作总结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林业技术培训工作总结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森林资源开发利用工作总结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林业服务行业概述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林业服务行业定义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林业服务行业是指提供各种与林木有关的服务的行业，包括林木种植、病虫害防治、森林资源管理等。林业服务行业涵盖了林木生产的全过程，是保护和利用森林资源的重要一环。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林业服务行业的重要性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林业服务行业在保护生态环境、促进经济发展、改善人民生活水平等方面发挥着重要作用。通过有效管理和利用森林资源，可以实现生态与经济的可持续发展。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林业服务行业的发展趋势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引领林业服务行业转型升级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科技创新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推动林业服务行业良性循环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绿色发展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重视森林生态系统的健康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生态保护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林业服务行业的主要领域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培育优质树木品种，提高森林覆盖率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林木种植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66258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加强森林火灾防控和生态环境保护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66258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森林保护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推广先进的林业种植技术和管理经验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林业技术培训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937440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合理开发森林资源，促进产业发展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3744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森林资源开发利用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title"/>
          <p:cNvSpPr/>
          <p:nvPr/>
        </p:nvSpPr>
        <p:spPr>
          <a:xfrm>
            <a:off x="5693400" y="84276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200" b="1" strike="noStrike" spc="299">
                <a:solidFill>
                  <a:schemeClr val="dk1"/>
                </a:solidFill>
                <a:latin typeface="Arial"/>
                <a:ea typeface="微软雅黑"/>
              </a:rPr>
              <a:t>林业服务行业的价值</a:t>
            </a: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"/>
          <p:cNvSpPr/>
          <p:nvPr/>
        </p:nvSpPr>
        <p:spPr>
          <a:xfrm>
            <a:off x="3769200" y="2215440"/>
            <a:ext cx="56149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林业服务行业不仅提供经济产品，还承担着生态保护、气候调节、水源涵养等重要职责。强化林业服务行业的管理和发展，可以有效推动生态文明建设和绿色发展。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资源利用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推动林业产业转型升级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提高木材的加工价值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推动木材家具行业发展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科技创新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引进新技术、新工艺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推动数字化林业发展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实现智慧林业的建设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人才培养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加强林业专业人才培养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鼓励青年人才投身林业服务行业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推动师徒传承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622800" y="360000"/>
            <a:ext cx="101768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林业服务行业的关键任务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生态保护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加强森林火灾防控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保护珍稀野生动植物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蓝天保卫战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林木种植服务工作总结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5693400" y="84276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200" b="1" strike="noStrike" spc="299">
                <a:solidFill>
                  <a:schemeClr val="dk1"/>
                </a:solidFill>
                <a:latin typeface="Arial"/>
                <a:ea typeface="微软雅黑"/>
              </a:rPr>
              <a:t>林木种植服务概况</a:t>
            </a: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3769200" y="2215440"/>
            <a:ext cx="56149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从事林木种植服务工作需要具备广泛的植物学知识、园艺技能和管理经验。种植者需要了解各种树木的生长特点、疾病防治、施肥浇水等基本技能。此外，沟通能力和团队合作也是必不可少的素质。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林木种植现状分析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挑战与机遇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发展情况分析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66258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变化趋势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66258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引领方向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技术更新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subtitle"/>
          <p:cNvSpPr/>
          <p:nvPr/>
        </p:nvSpPr>
        <p:spPr>
          <a:xfrm>
            <a:off x="937440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问题解决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93744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资源保障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林木种植技术及方法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施肥、排水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土壤肥力管理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66258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科学防治方法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66258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病虫害防治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选择品种、定植密度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栽培技术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937440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修剪、整形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93744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生长调控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林木种植服务工作中的难点与解决办法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种植成本高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难点</a:t>
            </a: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病虫害防治困难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难点</a:t>
            </a: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科学管理、资源整合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解决方法</a:t>
            </a: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挑战与机遇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市场竞争激烈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政策支持力度加大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消费升级趋势明显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技术与方法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土壤管理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病虫害防治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栽培技术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难点与解决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种植成本高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市场需求波动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生态环境保护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622800" y="360000"/>
            <a:ext cx="101768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林木种植服务工作总结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技能要求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植物学知识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园艺技能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管理经验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森林资源管理工作总结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5693400" y="84276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200" b="1" strike="noStrike" spc="299">
                <a:solidFill>
                  <a:schemeClr val="dk1"/>
                </a:solidFill>
                <a:latin typeface="Arial"/>
                <a:ea typeface="微软雅黑"/>
              </a:rPr>
              <a:t>森林资源管理概述</a:t>
            </a: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3769200" y="2215440"/>
            <a:ext cx="56149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森林资源管理是指对森林资源进行科学规划、合理利用和有效保护的活动，对于维护生态平衡、保护生物多样性和促进可持续发展具有重要意义。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森林资源调查与监测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航空遥感、地面调查、遥感卫星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调查方法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66258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及时发现问题、制定保护措施、科学利用资源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66258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监测意义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GIS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技术、遥感技术、地理信息技术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937440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93744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森林资源保护与合理利用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维护生态平衡、保护珍稀物种、防止灾害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66258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循环利用、可持续发展、生态旅游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66258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创造就业、提高收入、促进经济发展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经济效益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937440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3744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森林资源管理中的关键问题及对策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严格控制砍伐量、加强法律监管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乱砍滥伐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推动环保政策、加强生态修复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生态环境破坏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建立消防网络、加大宣传教育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火灾频发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https://d.book118.com/446141134125010103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林业服务行业工作总结</vt:lpstr>
      <vt:lpstr>目录</vt:lpstr>
      <vt:lpstr>第一章 林业服务行业概述</vt:lpstr>
      <vt:lpstr>林业服务行业定义</vt:lpstr>
      <vt:lpstr>林业服务行业的重要性</vt:lpstr>
      <vt:lpstr>林业服务行业的发展趋势</vt:lpstr>
      <vt:lpstr>林业服务行业的主要领域</vt:lpstr>
      <vt:lpstr> </vt:lpstr>
      <vt:lpstr>林业服务行业的关键任务</vt:lpstr>
      <vt:lpstr>第二章 林木种植服务工作总结</vt:lpstr>
      <vt:lpstr> </vt:lpstr>
      <vt:lpstr>林木种植现状分析</vt:lpstr>
      <vt:lpstr>林木种植技术及方法</vt:lpstr>
      <vt:lpstr>林木种植服务工作中的难点与解决办法</vt:lpstr>
      <vt:lpstr>林木种植服务工作总结</vt:lpstr>
      <vt:lpstr>第3章 森林资源管理工作总结</vt:lpstr>
      <vt:lpstr> </vt:lpstr>
      <vt:lpstr>森林资源调查与监测</vt:lpstr>
      <vt:lpstr>森林资源保护与合理利用</vt:lpstr>
      <vt:lpstr>森林资源管理中的关键问题及对策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2024-09-28T20:54:39.046</cp:lastPrinted>
  <dcterms:created xsi:type="dcterms:W3CDTF">2024-09-28T12:54:39Z</dcterms:created>
  <dcterms:modified xsi:type="dcterms:W3CDTF">2024-09-28T12:54:41Z</dcterms:modified>
</cp:coreProperties>
</file>