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58D97D-84B5-467C-BA9B-F3C39A852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B0204-1D3F-4CD2-93A5-DE0D15086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1D6A56-34BE-466C-A851-4D3ED3C4B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2F989-73EB-4EE0-82C2-A85F96B4D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0E8583-0452-48F2-A5A3-3F46968C9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86B5A4-DCF7-46D9-A741-C675EC9BF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6304D2-88C1-43BF-9D21-23844C17F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F4FA89-F5B8-4872-A8B5-955381C73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C69DDE-B96D-4263-A60F-F2BE964B4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53042F-FD39-4105-8639-6404D2E527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85011-F9B3-4B08-80F7-81C67E06A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143120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西格玛讲解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六西格玛方法论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六西格玛工具与技术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六西格玛项目实施步骤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六西格玛在企业中成功案例分享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企业在推进六西格玛过程中挑战与对策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六西格玛起源于20世纪80年代的摩托罗拉公司，最初用于改进生产过程中的质量缺陷。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后来，六西格玛逐渐发展成为一种以顾客为中心、以数据为基础、以追求几乎完美无暇为目标的管理理念和方法。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目前，六西格玛已被广泛应用于各种行业，包括制造业、服务业、金融业等，成为企业追求卓越质量、提高竞争力的有力工具。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792" r="1979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六西格玛起源与发展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2712" r="22712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六西格玛强调以顾客需求为导向，通过了解顾客需求和期望，制定改进方案，提高顾客满意度。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顾客为中心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六西格玛注重数据收集和分析，通过数据揭示问题本质和原因，制定科学、合理的改进方案。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六西格玛追求持续改进和精益求精，通过不断优化流程、降低成本、提高效率，实现企业的长期成功。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六西格玛倡导跨部门、跨层级的团队合作，通过协同工作、共享知识和经验，共同解决问题和改进工作。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六西格玛核心理念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六西格玛可以帮助企业识别和解决质量问题，提高产品质量水平，减少缺陷和不良品率。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六西格玛可以对企业流程进行全面分析和优化，提高流程效率和效果，降低运营成本。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六西格玛可以激发员工创新意识和能力，推动企业产品和服务创新，增强市场竞争力。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创新管理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六西格玛注重人才培养和团队建设，通过培训和实践锻炼，提高员工素质和能力水平。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六西格玛在企业管理中应用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六西格玛方法论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明确项目目标和范围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确定改进项目的具体目标、范围及约束条件。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识别关键顾客需求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了解并分析顾客对产品的需求和期望，确定关键质量特性。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制定项目计划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根据项目目标和范围，制定详细的项目计划，包括资源分配、时间表等。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定义测量指标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根据关键质量特性，定义相应的测量指标。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评估测量系统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对测量系统的准确性、稳定性和可靠性进行评估，确保数据的有效性。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收集数据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通过各种手段收集相关数据，包括现场调查、历史数据等。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对收集到的数据进行整理、加工和分析，找出影响质量的关键因素。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数据整理和分析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通过统计分析方法，确定对质量影响最大的关键因素。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确定关键因素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针对关键因素，提出具体的改进方案。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提出改进方案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分析阶段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根据改进方案，制定具体的实施计划并付诸实施。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实施改进方案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通过数据收集和分析，验证改进方案的有效性。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验证改进效果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如果改进效果不理想，需要对方案进行调整和优化。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调整改进方案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改进阶段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制定控制计划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根据改进效果，制定长期的控制计划，确保质量的稳定。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通过不断的监控和改进，实现质量的持续提升。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监控关键因素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对关键因素进行持续监控，及时发现并处理异常情况。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控制阶段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六西格玛工具与技术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流程图是一种用于描述过程步骤和路径的可视化工具，有助于识别过程中的瓶颈、浪费和改进点。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因果图（又称鱼骨图或石川图）用于分析问题的根本原因，通过头脑风暴法将可能的原因分类并展示出来，有助于制定针对性的解决方案。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流程图与因果图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因果图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33" r="16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散点图用于展示两个变量之间的关系，通过观察数据点的分布和趋势，可以初步判断变量之间是否存在相关性。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散点图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回归分析是一种统计方法，用于研究一个或多个自变量与一个因变量之间的定量关系，通过建立回归方程来预测和控制因变量的变化。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散点图与回归分析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https://d.book118.com/446143120003010054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2024-09-20T23:01:49.683</cp:lastPrinted>
  <dcterms:created xsi:type="dcterms:W3CDTF">2024-09-20T15:01:49Z</dcterms:created>
  <dcterms:modified xsi:type="dcterms:W3CDTF">2024-09-20T15:01:51Z</dcterms:modified>
</cp:coreProperties>
</file>