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A0CFF-04C3-434C-8756-9B9D4023A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C54BD-DFD9-4DCD-8293-B87D960BF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91696-E488-4363-BAD6-8ABFB31E9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ACF74-534C-4638-9147-F0D7D4165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3B3055-7360-4593-8C41-BB9FE05F9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75E030-E050-433C-9ACE-07FE4ABA2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60AD19-C472-4EE0-84BD-53FB7DAC5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BD0B7-9807-47CC-9FD6-B59DF0581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135E8-3BBE-4554-A323-D88913BA7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8C8BF-896E-4DF7-B73B-4932F68A9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921A8-6AFD-4FEE-91F8-FC2C51DB5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4314105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供应链可视化与实时监控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供应链可视化与实时监控应用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供应链可视化与实时监控的挑战与对策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随着全球化进程的加速，供应链日益复杂，涉及多个环节和参与者，使得供应链的可视化和实时监控显得尤为重要。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供应链中断、延误、信息不透明等问题频发，对企业运营和客户服务造成严重影响，需要通过可视化与实时监控手段加以解决。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物联网、大数据、人工智能等技术的不断发展，为供应链可视化与实时监控提供了有力支持。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指通过图形化界面，将供应链各环节的数据和信息进行展示，以便更好地理解和分析供应链运作情况。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指对供应链运作过程中的关键指标和事件进行实时跟踪和监控，以便及时发现问题并采取相应措施。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供应链可视化与实时监控的定义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向领导和相关部门汇报供应链可视化与实时监控的实施情况、成果及改进建议，以提高供应链透明度和运作效率。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本次汇报将涵盖供应链可视化与实时监控的需求分析、方案设计、实施过程、应用效果及未来规划等方面内容。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通过数据挖掘技术，对供应链中的海量数据进行深度分析，提取有价值的信息。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数据可视化呈现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利用图表、图像等形式，将数据直观地展现出来，便于理解和决策。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数据动态更新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实现数据的实时更新，确保可视化结果的时效性和准确性。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通过物流信息系统，实时追踪货物的运输状态和位置。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物流信息追踪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对物流网络进行优化，提高运输效率和降低成本。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物流网络优化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建立物流可视化平台，整合各环节的信息，提供统一的视图。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物流可视化平台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物流可视化技术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信息整合与共享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通过信息可视化技术，整合供应链各环节的信息，实现信息的共享和透明化。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信息可视化展示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利用信息图表、仪表盘等形式，将信息直观地展示出来，便于决策者快速了解供应链状态。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信息动态更新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确保信息的实时更新，及时反映供应链的变化情况，支持决策制定和调整。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信息可视化技术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信息传输与共享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利用物联网的通信功能，实现供应链各环节之间的信息实时传输和共享，提高协同效率。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远程监控与控制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通过物联网技术，实现对供应链中设备、货物的远程监控和控制，及时发现问题并采取措施。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设备连接与数据采集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通过物联网技术，将供应链中的设备、货物等连接起来，实时采集各种数据，如位置、状态、温度、湿度等。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数据建模与分析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通过大数据建模和分析技术，挖掘供应链数据中的潜在规律和趋势，为决策提供支持。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实时数据流处理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采用实时数据流处理技术，对供应链中产生的实时数据进行处理和分析，及时发现问题并预警。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数据整合与清洗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运用大数据技术，对供应链中产生的海量数据进行整合和清洗，提取有价值的信息。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模式识别与异常检测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通过模式识别和异常检测技术，识别供应链中的异常模式和问题，及时发现并处理。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自动化控制与优化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运用自动化控制和优化技术，对供应链中的各个环节进行自动化控制和优化，提高供应链的效率和稳定性。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智能预测与决策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利用人工智能和机器学习技术，对供应链数据进行智能预测和决策，提高决策的准确性和效率。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https://d.book118.com/446143141055010035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2024-09-05T02:35:51.168</cp:lastPrinted>
  <dcterms:created xsi:type="dcterms:W3CDTF">2024-09-04T18:35:51Z</dcterms:created>
  <dcterms:modified xsi:type="dcterms:W3CDTF">2024-09-04T18:35:53Z</dcterms:modified>
</cp:coreProperties>
</file>