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886B4-FB59-4040-8059-55E7D501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CE2AA-58A1-44A1-BB94-FC57AC601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3EB85-7740-44AA-9637-7E26F1732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D69CD-2595-4EF0-822F-B05CC4892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45D93D-DE1D-435A-B4B0-CD8BAAD7C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F42358-9163-4654-9F23-F294482CD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880850-C1C8-4E8E-B696-82DC11E6D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8F2B2-9DFB-4C8D-B67B-71D1C2EA0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22D68-DAC9-45E8-B20F-A4DDD62D2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8A810-A4ED-4FA4-AA2C-66BD1404C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22EC0-712E-46E8-BE0F-D262156B9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442030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公司企业工程部年终工作总结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工程部全年工作回顾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团队建设与人员发展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明年工作计划与展望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78" b="46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3" b="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通过对工程部过去一年工作的全面回顾，总结成绩和经验，为公司的持续发展提供有力支持。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明确未来一年的发展目标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结合公司战略规划和市场需求，制定工程部未来一年的发展目标，确保各项工作有计划、有步骤地推进。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促进部门间的交流与合作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通过年终工作总结，加强与其他部门的沟通与交流，共同推动公司整体目标的实现。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本次总结涉及工程部全体成员的工作成果、经验教训以及未来发展规划。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工程部全体成员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邀请相关部门领导参加总结会议，共同讨论工程部在工作中遇到的问题及解决方案，促进部门间的协作与配合。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相关部门领导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向公司高层领导汇报工程部年终工作总结，展示部门成果，为公司决策层提供参考依据。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公司高层领导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工程部全年工作回顾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通过精细化管理和科学调度，所有项目均按计划顺利推进，确保了项目按时交付。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项目数量与规模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今年工程部共承接了20个项目，涵盖了不同领域和规模，包括大型商业综合体、高端住宅、公共设施等。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重点项目成果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其中5个重点项目已顺利完工并交付使用，得到了业主和客户的高度评价。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安全生产责任制落实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严格执行安全生产责任制，定期开展安全检查和隐患排查，确保了施工过程中的安全无事故。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工程质量创优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在多个项目中获得了优质工程奖、结构长城杯等奖项，彰显了公司的技术实力和管理水平。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完善了工程质量管理体系，强化了质量意识，提高了全员质量管理水平。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工程质量与安全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通过制定详细的施工计划和进度表，合理安排人力、物力和财力资源，确保了工程按计划有序推进。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工程进度管理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实行严格的预算管理，优化设计方案和施工工艺，降低材料消耗和人工成本，有效控制了项目成本。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通过对已完成项目的经济效益进行分析，发现存在的问题和不足，为今后的项目管理和成本控制提供了有益的经验和借鉴。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工程进度与成本控制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团队建设与人员发展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根据业务需求，合理配置各类专业技术人员，形成高效、专业的工程团队。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人员结构优化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制定年度培训计划，涵盖技术、管理、团队协作等方面，提升员工综合能力。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通过考试、项目实践等方式评估培训效果，确保培训质量。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人员配置与培训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积极倡导创新、协作、担当的团队文化，激发员工工作热情。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11" r="14111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团队文化塑造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定期举办团队建设活动，如户外拓展、年会等，增强团队凝聚力。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团队活动组织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关注员工工作与生活平衡，提供必要的支持和帮助，营造和谐的工作氛围。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团队文化与凝聚力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指导员工制定个人职业发展规划，明确发展目标。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设立绩效考核与奖惩制度，鼓励员工积极创新、追求卓越。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根据员工能力和业绩，提供晋升机会和更广阔的发展空间。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晋升机会提供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https://d.book118.com/446144203025010042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2024-09-09T10:38:50.255</cp:lastPrinted>
  <dcterms:created xsi:type="dcterms:W3CDTF">2024-09-09T02:38:50Z</dcterms:created>
  <dcterms:modified xsi:type="dcterms:W3CDTF">2024-09-09T02:38:52Z</dcterms:modified>
</cp:coreProperties>
</file>