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6F456B-B85C-4BBD-B860-1B28FE915C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65D538-81F4-4B13-A814-0806BD3A1B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647B6F-B660-4651-AF03-4CADBE6A5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8564669-04C3-4EFA-85F9-22132838A4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78A820-D028-4A1B-A501-4D6ECA8454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1D58446-C0CE-4C24-AB3E-014EC17E2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E31632-C991-4E7D-9F9D-824C9E71BF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7C487F-594A-49B8-A414-CE8DA8AA64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3563FA-3521-4EC9-B00D-BA220893A1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7C4F1-1F92-46E0-A055-0439DF0883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C7764CA-BE0B-40DD-8691-464898FD2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16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46145143135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脑梗死预防检查的重要性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脑梗死预防检查的内容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脑梗死预防检查的方法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脑梗死预防检查的注意事项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脑梗死预防检查的推广与普及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脑梗死是一种严重的脑血管疾病，致死致残率较高，给患者和家庭带来巨大的负担。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致死致残率高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反复发作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并发症多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脑梗死容易反复发作，对患者健康和生活质量造成严重影响。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脑梗死常伴有多种并发症，如肺部感染、心脏疾病等，增加治疗难度。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脑梗死的危害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通过预防检查可以及早发现潜在的脑血管疾病风险，采取针对性措施进行干预。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1708" r="11708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3542" b="3542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及早发现潜在风险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早期发现和治疗脑梗死可以提高治疗效果，降低并发症和复发风险。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提高治疗效果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预防检查可以降低脑梗死的发病率，减轻医疗系统的负担，节约医疗资源。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节约医疗资源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预防检查的必要性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通过预防检查可以及时发现并控制危险因素，降低脑梗死发病风险。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8583" r="8583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降低发病风险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预防检查可以及早发现和治疗脑梗死，减轻患者痛苦，提高生活质量。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5625" r="5625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预防检查可以引导人们养成健康的生活方式，如合理饮食、适量运动等，促进整体健康。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促进健康生活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预防检查的益处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脑梗死预防检查的内容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21983" r="219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一般检查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定期检测血压，预防高血压引起的脑梗死。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及时发现并处理发热等感染症状，以防炎症引起脑梗死。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评估心肺功能状况，预防心源性脑梗死。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控制体重和腰围在正常范围内，降低脑梗死风险。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血压检查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体温检查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心肺功能检查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体重与腰围检查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血脂检查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血糖检查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尿酸检查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同型半胱氨酸检查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生化检查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2413" r="12413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检测血脂水平，评估动脉粥样硬化的风险。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检测血糖水平，预防糖尿病引起的脑梗死。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检测尿酸水平，预防高尿酸引起的脑梗死。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检测同型半胱氨酸水平，评估脑梗死的风险。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7174" r="17174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通过CT扫描了解脑部结构，发现脑梗死的迹象。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颅脑CT检查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通过MRI扫描更精确地了解脑部结构，发现微小梗死灶。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颅脑MRI检查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检测颈动脉狭窄程度，评估脑梗死的风险。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颈动脉超声检查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检测心脏结构及功能，评估心源性脑梗死的风险。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心脏超声检查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影像学检查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脑梗死预防检查的方法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https://d.book118.com/446145143135010034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2024-09-03T21:58:55.722</cp:lastPrinted>
  <dcterms:created xsi:type="dcterms:W3CDTF">2024-09-03T13:58:55Z</dcterms:created>
  <dcterms:modified xsi:type="dcterms:W3CDTF">2024-09-03T13:58:57Z</dcterms:modified>
</cp:coreProperties>
</file>