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01A40-C876-49FA-878F-327263012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EB4E5-3AC3-4867-90A4-7EB2CECE8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C1ADB-AB01-4044-86CD-E67ACFC23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1AB26-33F9-4DD1-A966-8F93B30AB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8A4A73-1986-4AD4-A9DC-6B715D114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D7FA08-9EB6-4B42-B035-FA98D3F40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782588-FFD7-40D9-BC02-AF91F77AD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BC180-9F25-4C53-B673-F6363543C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F2C31-9831-4EA2-BFCF-3EBD7B630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46DB1-FEE7-4F86-91CD-23225C16B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EDE9F-16EC-4DE1-9D7C-1BA61768F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50043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锡焊技术课件\n## 1.锡焊技术基本原理及概述\n### 1.1锡焊技术的定义与历史\n### 1.2锡焊技术的原理及特点\n### 1.3锡焊技术的应用领域与重要性\n## 2.锡焊材料的选择与使用\n### 2.1锡焊材料的分类与性能\n### 2.2锡焊材料的选用原则与方法\n### 2.3锡焊材料的使用与储存注意事项\n## 3.锡焊设备与工具的选择\n### 3.1锡焊设备的种类与特点\n### 3.2锡焊工具的选择与使用\n### 3.3锡焊设备与工具的维护与保养\n## 4.锡焊工艺的制定与实施\n### 4.1锡焊工艺的制定原则与方法\n### 4.2锡焊工艺的实施步骤与技巧\n### 4.3锡焊工艺的检测与评估\n## 5.锡焊质量的控制与改进\n### 5.1锡焊质量的影响因素与预防措施\n### 5.2锡焊质量的检测方法与标准\n### 5.3锡焊质量的持续改进与优化\n## 6.锡焊安全与环境管理\n### 6.1锡焊过程中的安全与防护措施\n### 6.2锡焊废弃物的处理与回收\n### 6.3锡焊环境的优化与管理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锡焊技术课件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锡焊技术基本原理及概述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锡焊技术的定义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焊接技术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，通过加热熔化锡合金，使其与工件表面接触，实现金属之间的连接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锡焊广泛应用于电子、电器、汽车等领域，具有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操作简便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连接可靠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等优点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锡焊技术的历史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锡焊技术起源于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公元前3000年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的青铜时代，最初用于金属器的制作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随着工业技术的发展，锡焊技术在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开始广泛应用于电子产品制造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锡焊技术的定义与历史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锡焊技术的原理及特点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组合 23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组合 23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锡焊技术的原理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熔化锡合金，使其与工件表面接触，实现金属之间的连接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锡合金在冷却过程中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，形成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牢固的焊点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，实现永久连接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组合 23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锡焊技术的特点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操作简便，不需要复杂的设备和高技能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连接可靠，焊点强度高，抗振动、抗疲劳性能好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适应性强，可以焊接各种金属和非金属材料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锡焊技术的应用领域与重要性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组合 24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组合 24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锡焊技术的应用领域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电子产品制造：如电路板、电子元器件等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电器产品制造：如电线、电缆、开关等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汽车制造：如汽车零部件、电路系统等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航空航天、医疗器械等领域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组合 25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锡焊技术的重要性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锡焊技术是电子产品制造过程中的关键技术之一，直接影响产品的质量和性能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锡焊技术的进步和发展，推动了电子、电器、汽车等行业的技术进步和产品创新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锡焊材料的选择与使用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锡焊材料的分类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锡铅合金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：常用的锡焊材料，具有良好的焊接性能和力学性能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无铅锡合金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：为了环保和安全考虑，逐渐替代锡铅合金的新型材料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其他锡合金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：如锡银、锡铜等，用于特殊场合的焊接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锡焊材料的性能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熔点：锡合金的熔点决定了焊接温度的范围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流动性：锡合金的流动性影响焊接过程的顺利进行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力学性能：锡合金的力学性能决定焊点的强度和可靠性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锡焊材料的分类与性能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锡焊材料的选用原则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根据焊接对象的材质、性能和要求，选择合适的锡焊材料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考虑焊接过程中的安全性和环保性，选择无毒、低毒、无污染的锡焊材料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考虑焊接成本，选择性价比高的锡焊材料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锡焊材料的选择方法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参考产品说明书和行业规范，选择推荐的锡焊材料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通过试验和实际应用，筛选出性能优越的锡焊材料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咨询专业人士，获取锡焊材料选用的建议和指导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锡焊材料的选用原则与方法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锡焊材料的使用与储存注意事项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组合 29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组合 29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锡焊材料的使用注意事项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按照规定的比例和方法混合锡合金，保证焊接质量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焊接过程中保持烙铁温度适中，避免过热或过冷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焊接后及时清洗烙铁和焊点，避免杂质影响焊接质量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组合 30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锡焊材料的储存注意事项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存放在干燥、阴凉、通风良好的地方，避免阳光直射和雨水浸湿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远离火源和热源，防止火灾和烫伤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储存时注意保持锡焊材料的密封性，避免氧化和变质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锡焊设备与工具的选择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锡焊设备的种类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电烙铁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：常用的锡焊设备，加热速度快，操作简便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热风枪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：用于大面积焊接，加热均匀，效率高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激光焊接机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：高精度、高速度的焊接设备，适用于高精度焊接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锡焊设备的特点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操作简便，不需要复杂的培训和专业技能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加热速度快，焊接效率高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适应性强，可以焊接各种材料和尺寸的工件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锡焊设备的种类与特点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锡焊工具的选择与使用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组合 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组合 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锡焊工具的选择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烙铁头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：根据焊接对象的材质和尺寸，选择合适的烙铁头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助焊剂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：帮助焊接，提高焊接质量，减少氧化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焊锡丝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：选择合适的焊锡丝，保证焊接的顺利进行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组合 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锡焊工具的使用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使用前检查烙铁头和电源，确保设备正常运行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适量使用助焊剂，避免影响焊接质量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焊接过程中保持烙铁头清洁，避免杂质影响焊接质量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锡焊设备的维护与保养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定期检查电源和线路，确保设备正常运行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清洗烙铁头，保持烙铁头清洁，提高焊接质量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妥善保管设备，避免损坏和丢失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锡焊工具的维护与保养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定期检查烙铁头和助焊剂，保证工具的正常使用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清洗和使用焊锡丝，避免杂质影响焊接质量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妥善保管工具，避免损坏和丢失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锡焊设备与工具的维护与保养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https://d.book118.com/446150043003010054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锡焊技术课件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2024-09-20T23:03:30.023</cp:lastPrinted>
  <dcterms:created xsi:type="dcterms:W3CDTF">2024-09-20T15:03:30Z</dcterms:created>
  <dcterms:modified xsi:type="dcterms:W3CDTF">2024-09-20T15:03:31Z</dcterms:modified>
</cp:coreProperties>
</file>