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C2B0E56-2BE2-4757-99B5-0002D0D996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7EF271-D4BD-4544-AC5F-4B6D5CFC2F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3CDF20-2F1C-4995-B99F-8AC20E3B9D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1D92497-3A80-4973-80A6-A7A7CD16F7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C1DC7C-5684-4805-9352-31D2534486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D7F3567-EFD0-44DB-8ADD-3CD245681A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948E6EA-39DC-4495-854F-507086E8AD9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52EBF1-8666-4C22-ACE1-21A70D2078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0CC3CE1-5552-4227-9C2A-ABBD8FF4BF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FEF539-B932-4E6A-BEE3-6F4F67CD1E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EA6788-44CD-4EE9-8621-EE543C9403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6151232004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solidFill>
                <a:latin typeface="Microsoft Yahei"/>
                <a:ea typeface="Microsoft Yahei"/>
                <a:cs typeface="Microsoft Yahei"/>
              </a:rPr>
              <a:t>汇报人：&lt;XXX&gt;</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solidFill>
                <a:latin typeface="Microsoft Yahei"/>
                <a:ea typeface="Microsoft Yahei"/>
                <a:cs typeface="Microsoft Yahei"/>
              </a:rPr>
              <a:t>2024-01-04</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solidFill>
                <a:latin typeface="Microsoft Yahei"/>
                <a:ea typeface="Microsoft Yahei"/>
                <a:cs typeface="Microsoft Yahei"/>
              </a:rPr>
              <a:t>高中生物与大学生物衔接知识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高中生物基础知识回顾</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大学生物基础知识介绍</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高中生物与大学生物的衔接点</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大学生物学习方法与建议</a:t>
            </a:r>
          </a:p>
          <a:p>
            <a:pPr marL="203200" lvl="0" indent="-203200" algn="l">
              <a:lnSpc>
                <a:spcPct val="120000"/>
              </a:lnSpc>
              <a:spcBef>
                <a:spcPts val="375"/>
              </a:spcBef>
              <a:buFont typeface="Arial"/>
              <a:buChar char="•"/>
            </a:pPr>
            <a:r>
              <a:rPr lang="en-US" sz="2400">
                <a:solidFill>
                  <a:schemeClr val="dk1"/>
                </a:solidFill>
                <a:latin typeface="Microsoft Yahei"/>
                <a:ea typeface="Microsoft Yahei"/>
                <a:cs typeface="Microsoft Yahei"/>
              </a:rPr>
              <a:t>高中生物与大学生物衔接课程推荐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高中生物基础知识回顾</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细胞是生物体的基本单位，具有多种结构和功能，如细胞膜、细胞质、细胞核等。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在高中阶段，学生已经学习了细胞的结构和功能，如细胞膜作为物质进出细胞的通道，细胞核作为遗传信息储存和表达的场所。这些基础知识为大学生物的学习奠定了基础。</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0433" r="1043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细胞结构与功能</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73" b="7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遗传与变异是生物体的基本特征之一，涉及基因、DNA、染色体等概念。</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高中阶段已经介绍了遗传物质的基础知识，如基因和DNA的结构与功能，以及基因突变和染色体变异的概念。这些知识在大学生物中进一步深化，探讨基因表达、基因工程和遗传疾病的机制。</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遗传与变异</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850" r="2085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生物代谢是指生物体通过一系列化学反应获取能量和合成物质的过程。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高中生物介绍了生物代谢的基本概念，如光合作用、呼吸作用等。在大学阶段，学生将进一步学习代谢途径、酶的作用机制以及能量转换过程，以更深入地理解生物体的生命活动。</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生物代谢</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生态系统是指生物群落与其生存环境之间的相互作用关系，强调环境保护的重要性。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高中生物介绍了生态系统的组成、结构和功能，以及生态平衡的概念。大学生物则更深入地探讨生态系统的复杂性和稳定性，以及人类活动对生态系统的影响和环境保护的策略。</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生态系统与环境保护</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大学生物基础知识介绍</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分子生物学基础</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分子生物学是研究生物大分子结构和功能的科学，是大学生物学的重要基础之一。</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分子生物学主要研究DNA、RNA和蛋白质等生物大分子的结构和功能，以及它们在生物体内的合成、代谢和调控机制。这些知识将为大学生物学的学习打下基础。</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遗传学是研究生物遗传和变异的科学，是高中生物和大学生物学的交汇点。</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在大学阶段，学生将更深入地学习遗传学原理，如孟德尔遗传、染色体遗传和分子遗传等，并了解其在生物多样性、进化、基因工程和生物技术等领域的应用。</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遗传学原理与应用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生物化学过程与调控是研究生物体内化学反应和代谢途径的科学。</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大学生物化学过程与调控将更深入地学习生物体内的各种化学反应和代谢途径，以及它们之间的相互关系和调控机制。这些知识将有助于理解生物体内的生理和生化过程。</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生物化学过程与调控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生物多样性是研究生物种群、物种和生态系统多样性的科学，是当前重要的研究领域。</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大学生物多样性及其保护将更深入地学习生物多样性的概念、特点和价值，以及保护生物多样性的方法和措施。这将有助于学生了解当前环境问题和生态保护的重要性。</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生物多样性及其保护</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solidFill>
                <a:latin typeface="Microsoft Yahei"/>
                <a:ea typeface="Microsoft Yahei"/>
                <a:cs typeface="Microsoft Yahei"/>
              </a:rPr>
              <a:t>高中生物与大学生物的衔接点</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https://d.book118.com/446151232004010033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2024-09-01T10:16:35.856</cp:lastPrinted>
  <dcterms:created xsi:type="dcterms:W3CDTF">2024-09-01T02:16:35Z</dcterms:created>
  <dcterms:modified xsi:type="dcterms:W3CDTF">2024-09-01T02:16:37Z</dcterms:modified>
</cp:coreProperties>
</file>