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7D57B-A63F-47CF-99AE-71144BBF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C255C-54DF-4EBD-95A6-B4390AD0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0A5F-478B-4A15-8970-AF9CEC854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F4C01-00B9-427B-99CF-80B09AEC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D39B5-3648-4B57-B621-F8FB35015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5BD4C-3623-49F9-A32B-E1FD5D1E1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39D8A-330B-4805-AF97-5D16FFDA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61EFB-9186-4A73-9773-BABDA652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55D07-4B83-49D9-93EC-CC307677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7B26-CC55-4CEB-8E61-6AEB3641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73DD-9DB2-4AED-B0AE-3DCA3B13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53125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实数的概念和性质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数的起源与发展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实数的扩展与深化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数的起源与发展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最早的数学概念源于原始社会的计数需求，人们使用结绳、刻痕等方法来记录数量。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原始计数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数字符号的演变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数学体系的建立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随着文明的发展，数字符号逐渐从象形文字演变为现代的阿拉伯数字。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古希腊数学家毕达哥拉斯学派等开始研究数的性质和关系，奠定了数学体系的基础。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数的演变过程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自然数的扩展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实数的完备性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有理数的引入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无理数的发现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从最初的自然数（正整数）扩展到零和负整数，形成了整数集。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为了解决整数之间的除法问题，引入了有理数（分数），形成了有理数集。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古希腊数学家毕达哥拉斯学派发现了无法表示为两个整数之比的数，即无理数，如根号2等。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实数集包括有理数和无理数，具有完备性，即任何实数都可以表示为一个无限小数或无限不循环小数。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713" b="31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83" b="245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71" b="252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实数的引入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实数是可以与数轴上的点一一对应的数，包括有理数和无理数。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实数的性质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实数具有序性质、完备性质和运算性质等基本性质。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实数在数学中的地位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实数是数学分析、代数、几何等各个数学分支的基础，是研究连续量及其性质的重要工具。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实数具有完备性，即任何实数序列如果有一个上界，则必有一个收敛到某个实数的子序列。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实数与数轴上的点一一对应，因此可以用数轴上的点来表示实数。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实数是有理数和无理数的总称，包括所有可以表示为小数或分数的数。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用小数点将整数部分和小数部分隔开，如3.14159。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十进制小数表示法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将实数表示为两个整数的比，如22/7。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分数表示法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用科学计数法表示实数，如3.14e2表示314。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指数表示法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对于无法用有限小数或分数精确表示的无理数，可以用无限不循环小数来表示，如π、e等。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无限不循环小数表示法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实数与虚数的区别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实数是可以在数轴上表示的数值，包括有理数和无理数；而虚数则是无法在数轴上表示的数值，其平方为负数。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实数和虚数共同构成了复数，其中实部为实数，虚部为虚数。复数是数学中的一个重要概念，具有广泛的应用价值。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实数在实际生活中具有广泛的应用，如测量、计算、统计等；而虚数则主要在数学、物理和工程领域中有一定的应用，如交流电路、量子力学等。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实数运算遵循常规的算术运算法则，如加法、减法、乘法、除法等；而虚数则需要引入特殊的运算法则，如复数的乘法和除法。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实数与数轴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实数与数轴上的点一一对应，数轴上的顺序关系反映了实数的大小关系。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实数的大小关系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对于任意两个实数，都可以比较大小，即大于、小于或等于。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实数的传递性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如果a &gt; b且b &gt; c，则a &gt; c。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实数的有序性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实数对乘法的封闭性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任意两个实数的积仍然是实数。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实数对减法和除法的封闭性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实数减去实数、非零实数除以非零实数仍然是实数。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实数对加法的封闭性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任意两个实数的和仍然是实数。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实数的封闭性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任何一个非空的有上界的实数集合必有一个上确界。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确界原理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设{[an,bn]}是一个区间套，则存在唯一的一个实数x，使得x属于所有的区间[an,bn]。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区间套定理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设H是闭区间[a,b]的一个开覆盖，则从H中可选出有限个开区间来覆盖[a,b]。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有限覆盖定理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实数的完备性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https://d.book118.com/446153125233010050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2024-09-16T11:06:11.811</cp:lastPrinted>
  <dcterms:created xsi:type="dcterms:W3CDTF">2024-09-16T03:06:11Z</dcterms:created>
  <dcterms:modified xsi:type="dcterms:W3CDTF">2024-09-16T03:06:14Z</dcterms:modified>
</cp:coreProperties>
</file>