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617AC-19B8-47F7-957B-0A3DA6D45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A6392-2962-4E18-A7F5-3233ED8BC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76D07-A70F-4CCA-9D3C-AF4798CD8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99515A-108D-4A43-96E6-B168E205A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E967AB-29D2-4E2C-A0E4-0A12E6A0D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A3C2AC-661A-4E73-9680-1A6F2D7AD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73C25F-2AA1-4214-B178-C71688E56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F1D95-E46C-4613-92DD-C428CC1D3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437F9-FBBA-4960-B1FA-A8D14A912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70712-E3A1-47F5-BD89-DFB22B1BE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BD262-E2CC-414D-BF4A-BC39A9CB1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5324210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腰骶骨盆特殊检查小讲课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腰骶骨盆特殊检查概述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腰椎特殊检查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骨盆特殊检查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特殊检查的优缺点与选择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检查前的准备与注意事项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腰骶骨盆特殊检查概述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150" r="3115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腰骶骨盆特殊检查是指针对腰骶骨盆区域进行的专门检查，用于评估和诊断该区域的疾病或异常。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通过腰骶骨盆特殊检查，医生可以了解该区域的生理和病理状态，为诊断和治疗提供依据。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通过X线平片或CT等影像学检查，观察腰骶骨盆的骨骼结构、关节间隙和软组织情况。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超声检查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通过高频超声探头，观察腰骶骨盆的肌肉、神经和血管等结构，常用于浅表组织的检查。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MRI检查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利用磁共振成像技术，对腰骶骨盆的软组织、神经和血管等进行详细检查，有助于发现早期病变。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骨盆出口位X线检查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用于评估骨盆出口的大小和形态，判断是否存在骨盆出口狭窄等问题。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常用检查方法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检查前准备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在进行腰骶骨盆特殊检查前，患者应告知医生自己的病史、症状和用药情况，并遵循医生的指导进行相关准备。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检查时配合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在进行检查时，患者应保持静止、放松状态，配合医生的指令进行相关动作，以确保检查结果的准确性。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检查后护理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根据检查结果，医生会给予相应的治疗建议和护理指导，患者应遵循医生的建议进行后续护理。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腰椎特殊检查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https://d.book118.com/446153242103010035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2024-09-05T04:35:51.088</cp:lastPrinted>
  <dcterms:created xsi:type="dcterms:W3CDTF">2024-09-04T20:35:51Z</dcterms:created>
  <dcterms:modified xsi:type="dcterms:W3CDTF">2024-09-04T20:35:53Z</dcterms:modified>
</cp:coreProperties>
</file>