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B006B-AF22-4AC4-B192-92AB7F457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F5D6D-BF37-4B14-B90C-CCB132E3D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8CBB9-563E-49B0-ABD1-1FDE9B069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23FEF-9C47-494C-AD83-421763139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C3002B-D490-4C89-8209-5E254C3AC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E2262F-AE65-4541-A6B6-A7BC9DA18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3457AA-6AE0-425B-A5FC-B07E7F1DB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93D4F-554E-408C-901C-B85429F3F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7BAFE-1E58-4C4C-BA0F-A3CA18425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32A02-1924-47C2-AB5D-D8F303E4E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25875-61EC-409C-B112-04DE7953A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54053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护理记录单书写规范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护理记录单书写基本要求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患者基本信息记录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护理措施记录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病情观察与处理记录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健康教育记录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护理效果评价记录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护理记录单书写基本要求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页边距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保持适当的页边距，方便阅读和整理。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采用正楷字体，易于阅读。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行间距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行间距适当，确保文字清晰、不拥挤。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书写格式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准确记录患者的姓名、床号、住院号等信息。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详细记录每次记录的时间，按照日期、时间、分钟数格式书写。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包括患者的生命体征、病情状况、护理措施等内容。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记录内容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准确记录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按照规定的时间间隔及时记录，确保信息的实时性。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及时记录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规范用语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保护隐私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尊重患者隐私，对涉及患者隐私的内容进行保密处理。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确保记录内容准确无误，避免使用模糊或主观的语言。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使用规范的医学用语，避免产生歧义。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患者基本信息记录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应填写患者的全名，并确保与身份证明一致。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填写患者的实际年龄，注意核对出生日期。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根据患者的生理性别填写。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身份证号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如患者提供，应准确填写。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患者入院时的主要症状或体征及持续时间。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医生给出的患者疾病诊断名称。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记录患者现病史、既往史、家族史等与护理相关的病情内容。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对患者的生命体征、自理能力、皮肤状况等进行评估。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护理体检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了解患者的情绪、认知、心理需求等。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对患者的疼痛程度、性质等进行评估。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评估患者可能存在的跌倒、压疮等风险因素。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护理措施记录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包括患者清洁、口腔护理、皮肤护理、床单位整理等。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记录患者的饮食种类、量及进食情况，评估患者营养状况。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记录患者排尿、排便情况，评估患者排泄功能。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记录患者的休息和活动情况，评估患者身体状况。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记录患者用药情况，包括药物名称、剂量、给药方式、时间等。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记录患者接受特殊检查的情况，包括检查项目、时间、结果等。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特殊检查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记录患者病情变化情况，包括生命体征、症状、体征等。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记录患者康复训练情况，包括训练项目、时间、效果等。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https://d.book118.com/446154053214010040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2024-09-07T09:47:53.668</cp:lastPrinted>
  <dcterms:created xsi:type="dcterms:W3CDTF">2024-09-07T01:47:53Z</dcterms:created>
  <dcterms:modified xsi:type="dcterms:W3CDTF">2024-09-07T01:47:55Z</dcterms:modified>
</cp:coreProperties>
</file>