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D9672-303F-438E-B827-7CB2AC67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35297-D3B0-4299-9984-E9A75364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567CF-405D-4577-A8C4-68286C98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C25709-2DB7-4831-B9C4-6C2074FD8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6719D4-FEA3-45A7-9C75-967BDEE42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1623A-DFEA-4BCE-B03D-A8379279E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3771C-2E4E-4C6F-892B-F9E24663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CB282-147E-4A81-8C12-52BDA770F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DE5C4-CE63-4CFB-A9FB-FE463B740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82CE8-EAB6-4DAB-92C9-811AAA66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4758E-7D18-4344-A320-48D88398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5414501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新生儿及婴幼儿的生理特点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婴幼儿生理特点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新生儿与婴幼儿生理特点比较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新生儿及婴幼儿常见问题与应对措施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72" r="2587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新生儿呼吸浅快，频率不规则，每分钟约40-60次。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新生儿胸腔小，呼吸肌发育不全，肋骨呈水平位，因此呼吸时胸廓运动不充分，导致每次吸气和呼气量均较小。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新生儿喉部狭小，声门和声带都短，软骨柔软，气管和支气管也相对狭窄。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新生儿咳嗽反射较弱，呼吸道粘膜血管丰富，纤毛运动较弱，清除呼吸道异物的能力有限。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新生儿胃容量较小，约为30-35ml，肠道相对较长，有利于消化吸收。新生儿胃液分泌较少，胃酸酸度较低。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新生儿肝脏解毒功能尚未完全发育。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新生儿肝脏解毒功能尚未完全发育，对某些药物的代谢能力较弱。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新生儿胃呈水平位，容量小，肠道相对较长。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新生儿心率较快，血压较低。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新生儿心率较快，平均每分钟120-140次，血压较低，收缩压约为60-80mmHg。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新生儿血液中红细胞数量多，但血红蛋白含量较低。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新生儿红细胞数量较多，但血红蛋白含量较低，因此携氧能力较弱。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6" r="2475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新生儿脑部发育尚未完全成熟。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新生儿脑部发育尚未完全成熟，因此对刺激的适应能力较弱，容易出现惊跳反射和肢体抖动。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新生儿睡眠时间长，觉醒时间短。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新生儿睡眠时间长，每天约需16-20小时，觉醒时间较短，主要用于吃奶和排泄。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52" r="129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71" r="31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新生儿免疫系统功能尚未完全发育。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新生儿免疫系统功能尚未完全发育，对感染的抵抗力较弱。因此需要特别注意卫生和避免与感染源接触。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婴幼儿生理特点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呼吸频率较快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呼吸道较短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肺容量较小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喉部位置较高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99" r="153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新生儿和婴幼儿的呼吸频率较快，通常为每分钟40-60次。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婴幼儿的呼吸道相对较短，容易发生呼吸道阻塞。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婴幼儿的肺容量较小，因此每次呼吸交换的氧气和二氧化碳的量较少。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婴幼儿的喉部位置较高，容易发生呛奶。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新生儿和婴幼儿的胃容量较小，需要少量多餐。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胃容量较小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婴幼儿的消化酶发育不全，对食物的消化能力较弱。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消化酶发育不全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婴幼儿的肠道吸收能力较弱，对营养物质的吸收不完全。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肠道吸收能力较弱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婴幼儿的肛门括约肌发育不全，容易发生腹泻和便秘。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肛门括约肌发育不全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心率较快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新生儿和婴幼儿的平均心率为每分钟120-160次。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血压较低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新生儿和婴幼儿的血压较低，随着年龄的增长逐渐升高。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心脏容量较小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婴幼儿的心脏容量较小，每次泵出的血液量较少。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血液中红细胞数量较高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新生儿和婴幼儿的血液中红细胞数量较高，以适应快速生长和发育的需要。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https://d.book118.com/446154145011010051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2024-09-16T16:53:08.421</cp:lastPrinted>
  <dcterms:created xsi:type="dcterms:W3CDTF">2024-09-16T08:53:08Z</dcterms:created>
  <dcterms:modified xsi:type="dcterms:W3CDTF">2024-09-16T08:53:10Z</dcterms:modified>
</cp:coreProperties>
</file>