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8E633-D9E2-4674-9BE4-662B33B34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F0295-3AC8-41D0-892E-F51FD2A09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C4896-6232-4958-8420-4D35CA1F9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D4EA1-A919-4CA7-A008-484101379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3EC1F-63E9-4799-AAEA-E2D31C39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064E4-4F91-4F1D-9E41-3055F2BE2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98AF99-3D4D-4F38-B98E-1F00349B9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52761-F8A5-476B-B671-66A7EA8F5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17F58-0E63-4519-9D9B-9EA572C3D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80EE0-6EDC-4332-86BB-71B8898D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D26AD-C178-4E12-AB89-1CC6FD5CC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484" r:id="rId2"/>
    <p:sldLayoutId id="2147489485" r:id="rId3"/>
    <p:sldLayoutId id="2147489486" r:id="rId4"/>
    <p:sldLayoutId id="2147489487" r:id="rId5"/>
    <p:sldLayoutId id="2147489488" r:id="rId6"/>
    <p:sldLayoutId id="2147489489" r:id="rId7"/>
    <p:sldLayoutId id="2147489490" r:id="rId8"/>
    <p:sldLayoutId id="2147489491" r:id="rId9"/>
    <p:sldLayoutId id="2147489492" r:id="rId10"/>
    <p:sldLayoutId id="214748949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551001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在线医疗与远程诊疗的普及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在线医疗与远程诊疗的发展历程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在线医疗与远程诊疗的应用场景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在线医疗与远程诊疗的挑战与机遇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在线医疗与远程诊疗的技术支撑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在线医疗与远程诊疗的未来展望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在线医疗与远程诊疗的发展历程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早期发展阶段</a:t>
            </a:r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互联网技术的兴起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远程医疗的概念提出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早期远程诊疗的试点项目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技术限制和普及难度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技术推动下的快速发展</a:t>
            </a:r>
            <a:endParaRPr lang="zh-CN" altLang="en-US"/>
          </a:p>
        </p:txBody>
      </p:sp>
      <p:sp>
        <p:nvSpPr>
          <p:cNvPr id="10490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AI技术的发展，使得智能辅助诊断成为可能。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大数据技术的应用，为在线医疗提供了数据支持和分析。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互联网技术的普及，为在线医疗与远程诊疗提供了基础。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5G技术的商用，提升了远程诊疗的实时性和稳定性。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2024年的普及现状</a:t>
            </a:r>
            <a:endParaRPr lang="zh-CN" altLang="en-US"/>
          </a:p>
        </p:txBody>
      </p:sp>
      <p:sp>
        <p:nvSpPr>
          <p:cNvPr id="104911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用户规模：在线医疗与远程诊疗用户数量达到XXXX万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服务覆盖范围：覆盖全国XX%的地区，实现城乡全覆盖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服务内容：涵盖了XX种常见疾病的诊疗服务，包括XXX、XXX等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技术支持：5G、AI等先进技术的应用，提高了诊疗效率和准确性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关键影响因素</a:t>
            </a:r>
            <a:endParaRPr lang="zh-CN" altLang="en-US"/>
          </a:p>
        </p:txBody>
      </p:sp>
      <p:sp>
        <p:nvSpPr>
          <p:cNvPr id="104916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市场需求：随着人们对健康需求的增加，对在线医疗与远程诊疗的需求也在增加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医疗资源分布不均：在线医疗与远程诊疗能够弥补医疗资源分布不均的问题，提高医疗服务的可及性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技术进步：推动在线医疗与远程诊疗发展的关键因素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政策支持：政府出台相关政策，鼓励在线医疗与远程诊疗的发展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在线医疗与远程诊疗的应用场景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在线问诊与远程诊疗</a:t>
            </a:r>
            <a:endParaRPr lang="zh-CN" altLang="en-US"/>
          </a:p>
        </p:txBody>
      </p:sp>
      <p:sp>
        <p:nvSpPr>
          <p:cNvPr id="10492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在线问诊：患者通过互联网平台向医生咨询健康问题，医生通过文字、语音或视频等方式进行解答。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远程诊疗：医生通过互联网平台对异地患者进行诊疗，包括远程诊断、远程会诊、远程手术等。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应用场景：适用于慢性病管理、常见病咨询、急症处理等场景，提高医疗资源利用效率，缓解医疗资源紧张问题。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优势：方便快捷、节约时间和金钱成本、提高医疗服务质量。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慢病管理</a:t>
            </a:r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远程监测：患者在家中通过智能设备监测身体状况，医生可远程获取数据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慢病随访：医生定期对慢病患者进行随访，评估病情，调整治疗方案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健康指导：医生根据患者的病情和自身认知情况，提供个性化的健康指导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线上复诊：慢病患者可线上与医生沟通，进行复诊和开药等操作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医学教育与培训</a:t>
            </a:r>
            <a:endParaRPr lang="zh-CN" altLang="en-US"/>
          </a:p>
        </p:txBody>
      </p:sp>
      <p:sp>
        <p:nvSpPr>
          <p:cNvPr id="10493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在线医疗平台提供丰富的医学教育资源和课程，方便医生学习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在线医疗与远程诊疗的应用场景包括医学教育与培训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通过远程诊疗技术，医生可以远程指导医学教育和培训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远程诊疗技术有助于提高医学教育和培训的效率和效果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药物研发与临床试验</a:t>
            </a:r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药物研发：通过在线医疗平台进行药物筛选、药理研究等，提高研发效率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临床试验：远程诊疗技术用于招募患者、收集数据、监测疗效等，扩大试验范围和样本量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在线医疗与远程诊疗的技术支撑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https://d.book118.com/446155100113010035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在线医疗与远程诊疗的普及</vt:lpstr>
      <vt:lpstr>目录</vt:lpstr>
      <vt:lpstr>添加章节标题</vt:lpstr>
      <vt:lpstr>在线医疗与远程诊疗的发展历程</vt:lpstr>
      <vt:lpstr>早期发展阶段</vt:lpstr>
      <vt:lpstr>技术推动下的快速发展</vt:lpstr>
      <vt:lpstr>2024年的普及现状</vt:lpstr>
      <vt:lpstr>关键影响因素</vt:lpstr>
      <vt:lpstr>在线医疗与远程诊疗的应用场景</vt:lpstr>
      <vt:lpstr>在线问诊与远程诊疗</vt:lpstr>
      <vt:lpstr>慢病管理</vt:lpstr>
      <vt:lpstr>医学教育与培训</vt:lpstr>
      <vt:lpstr>药物研发与临床试验</vt:lpstr>
      <vt:lpstr>在线医疗与远程诊疗的技术支撑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2024-09-05T06:45:37.663</cp:lastPrinted>
  <dcterms:created xsi:type="dcterms:W3CDTF">2024-09-04T22:45:37Z</dcterms:created>
  <dcterms:modified xsi:type="dcterms:W3CDTF">2024-09-04T22:45:39Z</dcterms:modified>
</cp:coreProperties>
</file>