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D62FC-B557-4124-BC88-36A35D4C5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620FB-2CB0-463E-9BB4-03DBC5BC4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D4E69-0B4A-4055-BF56-8F7DFC2AF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F902D-7C10-4077-8E61-EAF634763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A3D85F-1FA1-4CBE-BBF1-3FDEAD8C6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1540FC-914A-4377-A6FF-196CD7D5B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5CFBB6-4591-439F-8887-65E776201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06EC7-66EE-4AF4-990F-876E5314C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A276A5-7D0A-4E9A-8E3E-F64DF304E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90D28-4EE9-4F5B-B679-7F63B43EB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4D2E8-6E04-4B93-B4AD-7C3EFB958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200050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慎独与人文护理\n## 1.慎独的概念及其在护理行业的意义\n### 1.1慎独的起源及其在中国传统文化中的体现\n### 1.2慎独的含义及其在护理行业的应用\n### 1.3慎独对护理行业的重要性及价值\n## 2.人文护理的理念与实践\n### 2.1人文护理的起源及其核心理念\n### 2.2人文护理的实践及其在护理行业的重要性\n### 2.3人文护理的未来发展趋势及其对护理行业的影响\n## 3.慎独与人文护理的结合及其优势\n### 3.1慎独与人文护理的结合及其相互关系\n### 3.2慎独与人文护理结合的实践案例分析\n### 3.3慎独与人文护理结合的优势及其对护理行业的影响\n## 4.提高慎独与人文护理能力的途径与方法\n### 4.1提高慎独能力的途径与方法\n### 4.2提高人文护理能力的途径与方法\n### 4.3提高慎独与人文护理综合能力的方法与策略\n## 5.慎独与人文护理在未来护理行业的作用与展望\n### 5.1慎独与人文护理在未来护理行业的作用及其影响\n### 5.2慎独与人文护理在未来护理行业的发展趋势及其前景\n### 5.3如何推动慎独与人文护理在未来护理行业的广泛应用及其发展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慎独与人文护理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慎独的概念及其在护理行业的意义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慎独起源于儒家文化</a:t>
                </a:r>
                <a:endParaRPr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孔子提出“己所不欲，勿施于人”的道德原则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孟子强调“养性修身”的道德修养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慎独作为儒家道德修养的一种方法，要求人们在独处时依然保持道德操守</a:t>
                </a:r>
                <a:endParaRPr/>
              </a:p>
            </p:txBody>
          </p:sp>
          <p:sp>
            <p:nvSpPr>
              <p:cNvPr id="1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慎独在中国传统文化中的体现</a:t>
                </a:r>
                <a:endParaRPr/>
              </a:p>
            </p:txBody>
          </p:sp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文化中的“无为而治”，强调内心的自我修养和约束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佛家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文化中的“戒、定、慧”，提倡内心的清净和自律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慎独观念融合了三家的道德修养思想，成为中国传统文化的重要组成部分</a:t>
                </a:r>
                <a:endParaRPr/>
              </a:p>
            </p:txBody>
          </p:sp>
          <p:sp>
            <p:nvSpPr>
              <p:cNvPr id="1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慎独的起源及其在中国传统文化中的体现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慎独的含义</a:t>
                </a:r>
                <a:endParaRPr/>
              </a:p>
            </p:txBody>
          </p:sp>
          <p:sp>
            <p:nvSpPr>
              <p:cNvPr id="1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在独处时依然保持道德操守，不做出违背道德的行为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严格要求自己，自觉遵守道德规范，时刻警惕自己的行为举止</a:t>
                </a:r>
                <a:endParaRPr/>
              </a:p>
            </p:txBody>
          </p:sp>
          <p:sp>
            <p:nvSpPr>
              <p:cNvPr id="1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慎独在护理行业的应用</a:t>
                </a:r>
                <a:endParaRPr/>
              </a:p>
            </p:txBody>
          </p:sp>
          <p:sp>
            <p:nvSpPr>
              <p:cNvPr id="1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护理人员在工作中需要时刻关注患者的病情变化，做到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专心致志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在面对患者时，护理人员需要保持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和蔼可亲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的态度，尊重患者的隐私和尊严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在护理工作中，护理人员要做到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无微不至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，关注患者的每一个细节需求</a:t>
                </a:r>
                <a:endParaRPr/>
              </a:p>
            </p:txBody>
          </p:sp>
          <p:sp>
            <p:nvSpPr>
              <p:cNvPr id="1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慎独的含义及其在护理行业的应用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慎独对护理行业的重要性</a:t>
                </a:r>
                <a:endParaRPr/>
              </a:p>
            </p:txBody>
          </p:sp>
          <p:sp>
            <p:nvSpPr>
              <p:cNvPr id="2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慎独是护理人员职业道德的基本要求，关系到患者的生命安全和身心健康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慎独有助于提高护理工作的质量，减少医疗事故的发生</a:t>
                </a:r>
                <a:endParaRPr/>
              </a:p>
            </p:txBody>
          </p:sp>
          <p:sp>
            <p:nvSpPr>
              <p:cNvPr id="2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慎独对护理行业的价值</a:t>
                </a:r>
                <a:endParaRPr/>
              </a:p>
            </p:txBody>
          </p:sp>
          <p:sp>
            <p:nvSpPr>
              <p:cNvPr id="2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慎独可以提高护理人员的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职业素养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，提升护理行业的整体形象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慎独有助于护理人员建立良好的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医患关系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，提高患者的满意度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慎独有助于护理人员在面对困难和压力时，保持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冷静和坚定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，做出正确的决策</a:t>
                </a:r>
                <a:endParaRPr/>
              </a:p>
            </p:txBody>
          </p:sp>
          <p:sp>
            <p:nvSpPr>
              <p:cNvPr id="2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慎独对护理行业的重要性及价值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人文护理的理念与实践</a:t>
            </a:r>
            <a:endParaRPr/>
          </a:p>
        </p:txBody>
      </p:sp>
      <p:sp>
        <p:nvSpPr>
          <p:cNvPr id="2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人文护理的起源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人文护理起源于20世纪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人文主义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思想的兴起，强调关注人的价值和尊严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随着医学模式的转变，护理行业逐渐从传统的疾病护理转向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人文护理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人文护理的核心理念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患者为中心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，关注患者的身心健康和需求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人格尊严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，保护患者的隐私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的护理服务，满足患者的不同需求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人文护理的起源及其核心理念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人文护理的实践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护理人员需要关注患者的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，提供心理支持和安慰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护理人员需要关注患者的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，提供生活照顾和康复指导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护理人员需要关注患者的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家庭和社会支持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，提供全方位的人文关怀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人文护理在护理行业的重要性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人文护理有助于提高护理工作的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，减少医患纠纷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人文护理有助于提高患者的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康复速度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，降低复发率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人文护理有助于提高护理行业的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核心竞争力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，提升行业地位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人文护理的实践及其在护理行业的重要性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人文护理的未来发展趋势</a:t>
                </a:r>
                <a:endParaRPr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随着科技的进步，人文护理将更加注重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随着健康观念的普及，人文护理将更加注重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预防保健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随着护理行业的发展，人文护理将更加注重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跨学科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跨领域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的合作与交流</a:t>
                </a:r>
                <a:endParaRPr/>
              </a:p>
            </p:txBody>
          </p:sp>
          <p:sp>
            <p:nvSpPr>
              <p:cNvPr id="2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人文护理对护理行业的影响</a:t>
                </a:r>
                <a:endParaRPr/>
              </a:p>
            </p:txBody>
          </p:sp>
          <p:sp>
            <p:nvSpPr>
              <p:cNvPr id="2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人文护理将推动护理行业的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，提高护理工作的效率和质量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人文护理将提升护理行业的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社会地位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，增强行业的凝聚力和影响力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人文护理将促进护理行业的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人才培养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，提高护理人员的职业素养和综合能力</a:t>
                </a:r>
                <a:endParaRPr/>
              </a:p>
            </p:txBody>
          </p:sp>
          <p:sp>
            <p:nvSpPr>
              <p:cNvPr id="2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人文护理的未来发展趋势及其对护理行业的影响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慎独与人文护理的结合及其优势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慎独与人文护理的结合及其相互关系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慎独与人文护理的结合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慎独强调道德操守和自律，人文护理关注患者需求和关怀，二者相辅相成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慎独有助于护理人员树立良好的职业道德，人文护理有助于护理人员提高职业素养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慎独与人文护理的相互关系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慎独是人文护理的基础，人文护理是慎独的体现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二者共同促进护理人员的专业发展和个人成长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https://d.book118.com/446200050005010050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慎独与人文护理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2024-09-15T02:28:23.466</cp:lastPrinted>
  <dcterms:created xsi:type="dcterms:W3CDTF">2024-09-14T18:28:23Z</dcterms:created>
  <dcterms:modified xsi:type="dcterms:W3CDTF">2024-09-14T18:28:25Z</dcterms:modified>
</cp:coreProperties>
</file>