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CC642-FC02-4288-9A1C-E1275DB49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B3AB9-C1F5-42DE-AE90-FCF2B07C3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A2F2E-1A68-40D9-84AE-93CECAF30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72AD7-C827-47F2-BA58-6ED269AE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54C0B8-A113-41DF-AD12-E455846FC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7422A-8682-477C-8B93-9E83EE262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251053-2009-4C11-A29A-86184A54F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14371-931D-482F-A444-3751037AF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55D99-404E-4F1E-AD50-585B7CA8D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EA939-3889-4F24-B14A-929C31142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6C208-10CA-4BC6-9B31-24393CAD9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0024022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生物间相互作用与种群演替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生物间相互作用概述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种群演替概述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生物间相互作用对种群演替影响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实例分析：生物间相互作用与种群演替案例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探讨生物间相互作用对种群演替的影响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阐述种群演替的过程和规律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分析生物间相互作用的类型和机制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为生物多样性保护和生态系统管理提供理论依据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种群演替的概念和类型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案例分析：具体生态系统的生物间相互作用与种群演替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生物间相互作用的定义和分类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生物间相互作用对种群演替的影响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生物间相互作用概述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资源竞争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生物之间争夺有限的食物、水、空间等资源。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竞争排斥原理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在资源有限的情况下，竞争导致生态位相似的物种不能共存。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干扰竞争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通过行为干扰降低竞争对手的生存或繁殖能力。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6833" r="36833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捕食者与被捕食者的协同进化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捕食者的捕食策略与被捕食者的逃避策略在进化过程中相互适应、共同发展。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捕食者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以其他生物为食的动物。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被捕食者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被捕食的动物，通常具有逃避捕食的策略。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捕食与被捕食关系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两种生物生活在一起，彼此受益，如蜜蜂与花朵的关系。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304" b="1130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偏利共生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175" b="41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寄生与共生的区别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91" r="869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一种生物受益，另一种不受影响，如附生植物与被附生植物的关系。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寄生关系中，寄生者受益，寄主受损；共生关系中，双方均受益。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共生关系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生活在寄主体内或体表，从寄主身上获取营养物质的生物。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063" r="1406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8569" b="856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被寄生者寄生的生物，通常会受到一定程度的损害。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根据寄生部位的不同，可分为内寄生和外寄生；根据寄生时间的长短，可分为暂时寄生和永久寄生。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寄生关系的类型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寄生关系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种群演替概述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指在一定地段上，群落由一个类型转变为另一类型的有序的演变过程。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群落演替定义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初生演替和次生演替两种类型。初生演替指在一个从来没有被植物覆盖的地面，或者是原来存在过植被、但被彻底消灭了的地方发生的演替。次生演替指在原有植被虽已不存在，但原有土壤条件基本保留，甚至还保留了植物的种子或其他繁殖体的地方发生的演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群落演替类型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群落演替定义及类型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落演替过程：包括侵入定居阶段、竞争平衡阶段和相对稳定阶段。在侵入定居阶段，一些物种的侵入，改变土壤和微环境，为后来物种的定居创造条件；在竞争平衡阶段，通过种内或种间竞争，优势物种定居并繁殖后代，劣势物种被排斥，相互竞争过程中共存下来的物种，在利用资源上达到相对平衡；在相对稳定阶段，物种通过竞争，平衡地进入协同进化阶段，资源利用更为充分有效，群落结构更加完善，有比较固定的物种组成和数量比例，群落结构复杂，层次多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群落演替特点：群落的演替长期变化累积的体现，群落的演替是有规律的或有序的。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群落演替过程与特点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气候、土壤、生物因素等。其中气候是决定群落演替的主要因素，气候变化可以直接改变群落的性质和发展方向；土壤是植物生活的基质，土壤的物理和化学性质都会影响植物的生长和繁殖；生物因素包括种内关系和种间关系，如竞争、捕食、寄生等，这些关系会影响物种的生存和繁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包括人类活动对环境的破坏、对资源的过度利用、引入外来物种等。这些因素会打破原有的生态平衡，导致群落演替的发生。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群落演替驱动因素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https://d.book118.com/446200240223010101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2024-09-26T12:44:26.466</cp:lastPrinted>
  <dcterms:created xsi:type="dcterms:W3CDTF">2024-09-26T04:44:26Z</dcterms:created>
  <dcterms:modified xsi:type="dcterms:W3CDTF">2024-09-26T04:44:28Z</dcterms:modified>
</cp:coreProperties>
</file>