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  <p:sldMasterId id="2147483676" r:id="rId3"/>
    <p:sldMasterId id="2147483688" r:id="rId4"/>
  </p:sldMasterIdLst>
  <p:notesMasterIdLst>
    <p:notesMasterId r:id="rId5"/>
  </p:notesMasterIdLst>
  <p:sldIdLst>
    <p:sldId id="259" r:id="rId6"/>
    <p:sldId id="262" r:id="rId7"/>
    <p:sldId id="265" r:id="rId8"/>
    <p:sldId id="268" r:id="rId9"/>
    <p:sldId id="271" r:id="rId10"/>
    <p:sldId id="274" r:id="rId11"/>
    <p:sldId id="277" r:id="rId12"/>
    <p:sldId id="280" r:id="rId13"/>
    <p:sldId id="283" r:id="rId14"/>
    <p:sldId id="286" r:id="rId15"/>
    <p:sldId id="289" r:id="rId16"/>
    <p:sldId id="291" r:id="rId17"/>
  </p:sldIdLst>
  <p:sldSz cx="9144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5.xml" /><Relationship Id="rId11" Type="http://schemas.openxmlformats.org/officeDocument/2006/relationships/slide" Target="slides/slide6.xml" /><Relationship Id="rId12" Type="http://schemas.openxmlformats.org/officeDocument/2006/relationships/slide" Target="slides/slide7.xml" /><Relationship Id="rId13" Type="http://schemas.openxmlformats.org/officeDocument/2006/relationships/slide" Target="slides/slide8.xml" /><Relationship Id="rId14" Type="http://schemas.openxmlformats.org/officeDocument/2006/relationships/slide" Target="slides/slide9.xml" /><Relationship Id="rId15" Type="http://schemas.openxmlformats.org/officeDocument/2006/relationships/slide" Target="slides/slide10.xml" /><Relationship Id="rId16" Type="http://schemas.openxmlformats.org/officeDocument/2006/relationships/slide" Target="slides/slide11.xml" /><Relationship Id="rId17" Type="http://schemas.openxmlformats.org/officeDocument/2006/relationships/slide" Target="slides/slide12.xml" /><Relationship Id="rId18" Type="http://schemas.openxmlformats.org/officeDocument/2006/relationships/tags" Target="tags/tag3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notesMaster" Target="notesMasters/notesMaster1.xml" /><Relationship Id="rId6" Type="http://schemas.openxmlformats.org/officeDocument/2006/relationships/slide" Target="slides/slide1.xml" /><Relationship Id="rId7" Type="http://schemas.openxmlformats.org/officeDocument/2006/relationships/slide" Target="slides/slide2.xml" /><Relationship Id="rId8" Type="http://schemas.openxmlformats.org/officeDocument/2006/relationships/slide" Target="slides/slide3.xml" /><Relationship Id="rId9" Type="http://schemas.openxmlformats.org/officeDocument/2006/relationships/slide" Target="slides/slide4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5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3314" name="页眉占位符 1"/>
          <p:cNvSpPr>
            <a:spLocks noGrp="1"/>
          </p:cNvSpPr>
          <p:nvPr>
            <p:ph type="hdr" sz="quarter" idx="4294967295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lang="zh-CN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200"/>
          </a:p>
        </p:txBody>
      </p:sp>
      <p:sp>
        <p:nvSpPr>
          <p:cNvPr id="13315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2EF695B6-0E47-45CB-9644-C672A87E2ED6}" type="datetime1">
              <a:rPr lang="zh-CN" altLang="en-US" sz="1200"/>
              <a:t/>
            </a:fld>
            <a:endParaRPr lang="zh-CN" altLang="en-US" sz="1200"/>
          </a:p>
        </p:txBody>
      </p:sp>
      <p:sp>
        <p:nvSpPr>
          <p:cNvPr id="13316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  <a:round/>
          </a:ln>
        </p:spPr>
      </p:sp>
      <p:sp>
        <p:nvSpPr>
          <p:cNvPr id="13317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marL="0" lvl="0" indent="0"/>
            <a:r>
              <a:t>单击此处编辑母版文本样式</a:t>
            </a:r>
          </a:p>
          <a:p>
            <a:pPr marL="457200" lvl="1" indent="0"/>
            <a:r>
              <a:t>第二级</a:t>
            </a:r>
          </a:p>
          <a:p>
            <a:pPr marL="914400" lvl="2" indent="0"/>
            <a:r>
              <a:t>第三级</a:t>
            </a:r>
          </a:p>
          <a:p>
            <a:pPr marL="1371600" lvl="3" indent="0"/>
            <a:r>
              <a:t>第四级</a:t>
            </a:r>
          </a:p>
          <a:p>
            <a:pPr marL="1828800" lvl="4" indent="0"/>
            <a:r>
              <a:t>第五级</a:t>
            </a:r>
          </a:p>
        </p:txBody>
      </p:sp>
      <p:sp>
        <p:nvSpPr>
          <p:cNvPr id="13318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200"/>
          </a:p>
        </p:txBody>
      </p:sp>
      <p:sp>
        <p:nvSpPr>
          <p:cNvPr id="13319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63A0342B-6927-4B65-8DCB-7F0CA922F41A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5" name="幻灯片图像占位符 1"/>
          <p:cNvSpPr>
            <a:spLocks noGrp="1" noRot="1" noChangeAspect="1"/>
          </p:cNvSpPr>
          <p:nvPr>
            <p:ph type="sldImg" idx="4294967295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round/>
          </a:ln>
        </p:spPr>
      </p:sp>
      <p:sp>
        <p:nvSpPr>
          <p:cNvPr id="16386" name="备注占位符 2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miter lim="800000"/>
          </a:ln>
        </p:spPr>
        <p:txBody>
          <a:bodyPr lIns="91440" tIns="45720" rIns="91440" bIns="45720" anchor="t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>
                <a:solidFill>
                  <a:schemeClr val="tx1"/>
                </a:solidFill>
                <a:latin typeface="Calibri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/>
          </a:p>
        </p:txBody>
      </p:sp>
      <p:sp>
        <p:nvSpPr>
          <p:cNvPr id="16387" name="灯片编号占位符 3"/>
          <p:cNvSpPr>
            <a:spLocks noGrp="1"/>
          </p:cNvSpPr>
          <p:nvPr>
            <p:ph type="sldNum"/>
          </p:nvPr>
        </p:nvSpPr>
        <p:spPr>
          <a:xfrm>
            <a:off x="3884613" y="8685213"/>
            <a:ext cx="2971800" cy="458788"/>
          </a:xfrm>
          <a:prstGeom prst="rect">
            <a:avLst/>
          </a:prstGeom>
        </p:spPr>
        <p:txBody>
          <a:bodyPr lIns="91440" tIns="45720" rIns="91440" bIns="45720" rtlCol="0" anchor="b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 fontAlgn="base"/>
            <a:fld id="{8C8AD8E6-AA39-4541-8F4F-61AE473FB75F}" type="slidenum">
              <a:rPr lang="zh-CN" altLang="en-US" sz="1200">
                <a:solidFill>
                  <a:srgbClr val="000000"/>
                </a:solidFill>
                <a:latin typeface="等线" panose="02010600030101010101" charset="-122"/>
                <a:ea typeface="等线" panose="02010600030101010101" charset="-122"/>
              </a:rPr>
              <a:t>2</a:t>
            </a:fld>
            <a:endParaRPr lang="zh-CN" altLang="en-US" sz="1200">
              <a:solidFill>
                <a:srgbClr val="000000"/>
              </a:solidFill>
              <a:latin typeface="等线" panose="02010600030101010101" charset="-122"/>
              <a:ea typeface="等线" panose="02010600030101010101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98313-8F60-4C57-ACC4-B6DF8B206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987AB-8A25-47D1-8682-82F654123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58C1F-B765-4531-81F5-0D9F1F5AF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CA73F3-C0F4-4137-86A6-4BBB6FE4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83BF57-489F-44FF-964D-7DD32F5C8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8EF3A8-7357-4B5E-BBD9-B908C5722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31F985-0C19-4EF9-B74E-3A6B3C6C3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F47D3D-9A12-4872-8A20-CAB194596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186DA-2275-449F-99DC-8597D2C16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3867BF-17F5-4C96-B1DD-1B3B99679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DAD21-60EE-427C-A1CC-FECD5599A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050" name="标题 2049"/>
          <p:cNvSpPr>
            <a:spLocks noGrp="1" noRot="1"/>
          </p:cNvSpPr>
          <p:nvPr>
            <p:ph type="ctrTitle"/>
          </p:nvPr>
        </p:nvSpPr>
        <p:spPr>
          <a:xfrm>
            <a:off x="3962400" y="1066800"/>
            <a:ext cx="4648200" cy="19812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ctr"/>
          <a:lstStyle>
            <a:lvl1pPr lvl="0">
              <a:defRPr kern="1200"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051" name="副标题 2050"/>
          <p:cNvSpPr>
            <a:spLocks noGrp="1" noRot="1"/>
          </p:cNvSpPr>
          <p:nvPr>
            <p:ph type="subTitle" idx="1"/>
          </p:nvPr>
        </p:nvSpPr>
        <p:spPr>
          <a:xfrm>
            <a:off x="3962400" y="3657600"/>
            <a:ext cx="4572000" cy="167640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/>
          <a:lstStyle>
            <a:lvl1pPr marL="0" lvl="0" indent="0" algn="ctr">
              <a:buNone/>
              <a:defRPr kern="1200"/>
            </a:lvl1pPr>
            <a:lvl2pPr marL="457200" lvl="1" indent="-457200" algn="ctr">
              <a:buNone/>
              <a:defRPr kern="1200"/>
            </a:lvl2pPr>
            <a:lvl3pPr marL="914400" lvl="2" indent="-914400" algn="ctr">
              <a:buNone/>
              <a:defRPr kern="1200"/>
            </a:lvl3pPr>
            <a:lvl4pPr marL="1371600" lvl="3" indent="-1371600" algn="ctr">
              <a:buNone/>
              <a:defRPr kern="1200"/>
            </a:lvl4pPr>
            <a:lvl5pPr marL="1828800" lvl="4" indent="-1828800" algn="ctr">
              <a:buNone/>
              <a:defRPr kern="1200"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6148" name="日期占位符 2051"/>
          <p:cNvSpPr>
            <a:spLocks noGrp="1"/>
          </p:cNvSpPr>
          <p:nvPr>
            <p:ph type="dt" sz="half" idx="10"/>
          </p:nvPr>
        </p:nvSpPr>
        <p:spPr>
          <a:xfrm>
            <a:off x="301625" y="607695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en-US" sz="1400"/>
          </a:p>
        </p:txBody>
      </p:sp>
      <p:sp>
        <p:nvSpPr>
          <p:cNvPr id="6149" name="页脚占位符 2052"/>
          <p:cNvSpPr>
            <a:spLocks noGrp="1"/>
          </p:cNvSpPr>
          <p:nvPr>
            <p:ph type="ftr" sz="quarter" idx="11"/>
          </p:nvPr>
        </p:nvSpPr>
        <p:spPr>
          <a:xfrm>
            <a:off x="3124200" y="607695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en-US" sz="1400"/>
          </a:p>
        </p:txBody>
      </p:sp>
      <p:sp>
        <p:nvSpPr>
          <p:cNvPr id="6150" name="灯片编号占位符 2053"/>
          <p:cNvSpPr>
            <a:spLocks noGrp="1"/>
          </p:cNvSpPr>
          <p:nvPr>
            <p:ph type="sldNum" sz="quarter" idx="12"/>
          </p:nvPr>
        </p:nvSpPr>
        <p:spPr>
          <a:xfrm>
            <a:off x="6553200" y="607695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D086360B-C73B-4F63-B38F-1ABFC94AE556}" type="slidenum">
              <a:rPr lang="zh-CN" altLang="en-US" sz="1400"/>
              <a:t/>
            </a:fld>
            <a:endParaRPr lang="en-US" altLang="en-US" sz="1400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4800" y="1981200"/>
            <a:ext cx="4184968" cy="38862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60583" y="1981200"/>
            <a:ext cx="4184968" cy="3886200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8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9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4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5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3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4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6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7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9569" y="685800"/>
            <a:ext cx="2135981" cy="5181600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85800"/>
            <a:ext cx="6284119" cy="5181600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027"/>
          <p:cNvSpPr>
            <a:spLocks noGrp="1"/>
          </p:cNvSpPr>
          <p:nvPr>
            <p:ph type="dt" sz="half" idx="10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5" name="页脚占位符 1028"/>
          <p:cNvSpPr>
            <a:spLocks noGrp="1"/>
          </p:cNvSpPr>
          <p:nvPr>
            <p:ph type="ftr" sz="quarter" idx="11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6" name="灯片编号占位符 1029"/>
          <p:cNvSpPr>
            <a:spLocks noGrp="1"/>
          </p:cNvSpPr>
          <p:nvPr>
            <p:ph type="sldNum" sz="quarter" idx="12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页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7170" name="任意形状 300"/>
          <p:cNvSpPr/>
          <p:nvPr userDrawn="1"/>
        </p:nvSpPr>
        <p:spPr>
          <a:xfrm>
            <a:off x="0" y="4443413"/>
            <a:ext cx="9144000" cy="1079500"/>
          </a:xfrm>
          <a:custGeom>
            <a:gdLst>
              <a:gd name="connsiteX0" fmla="*/ 10439343 w 10873408"/>
              <a:gd name="connsiteY0" fmla="*/ 17 h 1822005"/>
              <a:gd name="connsiteX1" fmla="*/ 10823807 w 10873408"/>
              <a:gd name="connsiteY1" fmla="*/ 160670 h 1822005"/>
              <a:gd name="connsiteX2" fmla="*/ 10873408 w 10873408"/>
              <a:gd name="connsiteY2" fmla="*/ 184273 h 1822005"/>
              <a:gd name="connsiteX3" fmla="*/ 10873408 w 10873408"/>
              <a:gd name="connsiteY3" fmla="*/ 1327582 h 1822005"/>
              <a:gd name="connsiteX4" fmla="*/ 10843181 w 10873408"/>
              <a:gd name="connsiteY4" fmla="*/ 1332070 h 1822005"/>
              <a:gd name="connsiteX5" fmla="*/ 10732453 w 10873408"/>
              <a:gd name="connsiteY5" fmla="*/ 1325792 h 1822005"/>
              <a:gd name="connsiteX6" fmla="*/ 10399944 w 10873408"/>
              <a:gd name="connsiteY6" fmla="*/ 1090264 h 1822005"/>
              <a:gd name="connsiteX7" fmla="*/ 10247544 w 10873408"/>
              <a:gd name="connsiteY7" fmla="*/ 1298083 h 1822005"/>
              <a:gd name="connsiteX8" fmla="*/ 10039726 w 10873408"/>
              <a:gd name="connsiteY8" fmla="*/ 1256519 h 1822005"/>
              <a:gd name="connsiteX9" fmla="*/ 9471690 w 10873408"/>
              <a:gd name="connsiteY9" fmla="*/ 1353501 h 1822005"/>
              <a:gd name="connsiteX10" fmla="*/ 9139181 w 10873408"/>
              <a:gd name="connsiteY10" fmla="*/ 1145683 h 1822005"/>
              <a:gd name="connsiteX11" fmla="*/ 8751253 w 10873408"/>
              <a:gd name="connsiteY11" fmla="*/ 1187246 h 1822005"/>
              <a:gd name="connsiteX12" fmla="*/ 8501872 w 10873408"/>
              <a:gd name="connsiteY12" fmla="*/ 1381210 h 1822005"/>
              <a:gd name="connsiteX13" fmla="*/ 8127799 w 10873408"/>
              <a:gd name="connsiteY13" fmla="*/ 1547464 h 1822005"/>
              <a:gd name="connsiteX14" fmla="*/ 7753726 w 10873408"/>
              <a:gd name="connsiteY14" fmla="*/ 1450483 h 1822005"/>
              <a:gd name="connsiteX15" fmla="*/ 7268817 w 10873408"/>
              <a:gd name="connsiteY15" fmla="*/ 1422773 h 1822005"/>
              <a:gd name="connsiteX16" fmla="*/ 6853181 w 10873408"/>
              <a:gd name="connsiteY16" fmla="*/ 1505901 h 1822005"/>
              <a:gd name="connsiteX17" fmla="*/ 6437544 w 10873408"/>
              <a:gd name="connsiteY17" fmla="*/ 1381210 h 1822005"/>
              <a:gd name="connsiteX18" fmla="*/ 5689399 w 10873408"/>
              <a:gd name="connsiteY18" fmla="*/ 1395064 h 1822005"/>
              <a:gd name="connsiteX19" fmla="*/ 5135217 w 10873408"/>
              <a:gd name="connsiteY19" fmla="*/ 1242664 h 1822005"/>
              <a:gd name="connsiteX20" fmla="*/ 4608744 w 10873408"/>
              <a:gd name="connsiteY20" fmla="*/ 1173392 h 1822005"/>
              <a:gd name="connsiteX21" fmla="*/ 4220817 w 10873408"/>
              <a:gd name="connsiteY21" fmla="*/ 854737 h 1822005"/>
              <a:gd name="connsiteX22" fmla="*/ 3874453 w 10873408"/>
              <a:gd name="connsiteY22" fmla="*/ 1034846 h 1822005"/>
              <a:gd name="connsiteX23" fmla="*/ 3500381 w 10873408"/>
              <a:gd name="connsiteY23" fmla="*/ 1020992 h 1822005"/>
              <a:gd name="connsiteX24" fmla="*/ 3403399 w 10873408"/>
              <a:gd name="connsiteY24" fmla="*/ 1173392 h 1822005"/>
              <a:gd name="connsiteX25" fmla="*/ 3209435 w 10873408"/>
              <a:gd name="connsiteY25" fmla="*/ 1311937 h 1822005"/>
              <a:gd name="connsiteX26" fmla="*/ 3098599 w 10873408"/>
              <a:gd name="connsiteY26" fmla="*/ 1311937 h 1822005"/>
              <a:gd name="connsiteX27" fmla="*/ 2890781 w 10873408"/>
              <a:gd name="connsiteY27" fmla="*/ 1408919 h 1822005"/>
              <a:gd name="connsiteX28" fmla="*/ 2669108 w 10873408"/>
              <a:gd name="connsiteY28" fmla="*/ 1381210 h 1822005"/>
              <a:gd name="connsiteX29" fmla="*/ 2405872 w 10873408"/>
              <a:gd name="connsiteY29" fmla="*/ 1602883 h 1822005"/>
              <a:gd name="connsiteX30" fmla="*/ 2239617 w 10873408"/>
              <a:gd name="connsiteY30" fmla="*/ 1505901 h 1822005"/>
              <a:gd name="connsiteX31" fmla="*/ 1976381 w 10873408"/>
              <a:gd name="connsiteY31" fmla="*/ 1616737 h 1822005"/>
              <a:gd name="connsiteX32" fmla="*/ 1837835 w 10873408"/>
              <a:gd name="connsiteY32" fmla="*/ 1533610 h 1822005"/>
              <a:gd name="connsiteX33" fmla="*/ 1671581 w 10873408"/>
              <a:gd name="connsiteY33" fmla="*/ 1686010 h 1822005"/>
              <a:gd name="connsiteX34" fmla="*/ 1533035 w 10873408"/>
              <a:gd name="connsiteY34" fmla="*/ 1796846 h 1822005"/>
              <a:gd name="connsiteX35" fmla="*/ 1283653 w 10873408"/>
              <a:gd name="connsiteY35" fmla="*/ 1810701 h 1822005"/>
              <a:gd name="connsiteX36" fmla="*/ 1145108 w 10873408"/>
              <a:gd name="connsiteY36" fmla="*/ 1658301 h 1822005"/>
              <a:gd name="connsiteX37" fmla="*/ 881872 w 10873408"/>
              <a:gd name="connsiteY37" fmla="*/ 1561319 h 1822005"/>
              <a:gd name="connsiteX38" fmla="*/ 493944 w 10873408"/>
              <a:gd name="connsiteY38" fmla="*/ 1367355 h 1822005"/>
              <a:gd name="connsiteX39" fmla="*/ 216853 w 10873408"/>
              <a:gd name="connsiteY39" fmla="*/ 1311937 h 1822005"/>
              <a:gd name="connsiteX40" fmla="*/ 57661 w 10873408"/>
              <a:gd name="connsiteY40" fmla="*/ 1092632 h 1822005"/>
              <a:gd name="connsiteX41" fmla="*/ 0 w 10873408"/>
              <a:gd name="connsiteY41" fmla="*/ 999795 h 1822005"/>
              <a:gd name="connsiteX42" fmla="*/ 0 w 10873408"/>
              <a:gd name="connsiteY42" fmla="*/ 123606 h 1822005"/>
              <a:gd name="connsiteX43" fmla="*/ 36623 w 10873408"/>
              <a:gd name="connsiteY43" fmla="*/ 196714 h 1822005"/>
              <a:gd name="connsiteX44" fmla="*/ 286126 w 10873408"/>
              <a:gd name="connsiteY44" fmla="*/ 619210 h 1822005"/>
              <a:gd name="connsiteX45" fmla="*/ 798744 w 10873408"/>
              <a:gd name="connsiteY45" fmla="*/ 882446 h 1822005"/>
              <a:gd name="connsiteX46" fmla="*/ 978853 w 10873408"/>
              <a:gd name="connsiteY46" fmla="*/ 1020992 h 1822005"/>
              <a:gd name="connsiteX47" fmla="*/ 1283653 w 10873408"/>
              <a:gd name="connsiteY47" fmla="*/ 896301 h 1822005"/>
              <a:gd name="connsiteX48" fmla="*/ 1907108 w 10873408"/>
              <a:gd name="connsiteY48" fmla="*/ 536083 h 1822005"/>
              <a:gd name="connsiteX49" fmla="*/ 2488999 w 10873408"/>
              <a:gd name="connsiteY49" fmla="*/ 314410 h 1822005"/>
              <a:gd name="connsiteX50" fmla="*/ 3320272 w 10873408"/>
              <a:gd name="connsiteY50" fmla="*/ 466810 h 1822005"/>
              <a:gd name="connsiteX51" fmla="*/ 3916017 w 10873408"/>
              <a:gd name="connsiteY51" fmla="*/ 619210 h 1822005"/>
              <a:gd name="connsiteX52" fmla="*/ 4137690 w 10873408"/>
              <a:gd name="connsiteY52" fmla="*/ 702337 h 1822005"/>
              <a:gd name="connsiteX53" fmla="*/ 4442490 w 10873408"/>
              <a:gd name="connsiteY53" fmla="*/ 799319 h 1822005"/>
              <a:gd name="connsiteX54" fmla="*/ 4622599 w 10873408"/>
              <a:gd name="connsiteY54" fmla="*/ 979428 h 1822005"/>
              <a:gd name="connsiteX55" fmla="*/ 4955108 w 10873408"/>
              <a:gd name="connsiteY55" fmla="*/ 1062555 h 1822005"/>
              <a:gd name="connsiteX56" fmla="*/ 5287617 w 10873408"/>
              <a:gd name="connsiteY56" fmla="*/ 896301 h 1822005"/>
              <a:gd name="connsiteX57" fmla="*/ 5675544 w 10873408"/>
              <a:gd name="connsiteY57" fmla="*/ 993283 h 1822005"/>
              <a:gd name="connsiteX58" fmla="*/ 5938781 w 10873408"/>
              <a:gd name="connsiteY58" fmla="*/ 743901 h 1822005"/>
              <a:gd name="connsiteX59" fmla="*/ 6188162 w 10873408"/>
              <a:gd name="connsiteY59" fmla="*/ 702337 h 1822005"/>
              <a:gd name="connsiteX60" fmla="*/ 6645362 w 10873408"/>
              <a:gd name="connsiteY60" fmla="*/ 342119 h 1822005"/>
              <a:gd name="connsiteX61" fmla="*/ 6950162 w 10873408"/>
              <a:gd name="connsiteY61" fmla="*/ 605355 h 1822005"/>
              <a:gd name="connsiteX62" fmla="*/ 7227253 w 10873408"/>
              <a:gd name="connsiteY62" fmla="*/ 799319 h 1822005"/>
              <a:gd name="connsiteX63" fmla="*/ 7532053 w 10873408"/>
              <a:gd name="connsiteY63" fmla="*/ 1104119 h 1822005"/>
              <a:gd name="connsiteX64" fmla="*/ 8030817 w 10873408"/>
              <a:gd name="connsiteY64" fmla="*/ 882446 h 1822005"/>
              <a:gd name="connsiteX65" fmla="*/ 8557290 w 10873408"/>
              <a:gd name="connsiteY65" fmla="*/ 910155 h 1822005"/>
              <a:gd name="connsiteX66" fmla="*/ 8834381 w 10873408"/>
              <a:gd name="connsiteY66" fmla="*/ 1034846 h 1822005"/>
              <a:gd name="connsiteX67" fmla="*/ 9319290 w 10873408"/>
              <a:gd name="connsiteY67" fmla="*/ 577646 h 1822005"/>
              <a:gd name="connsiteX68" fmla="*/ 9804199 w 10873408"/>
              <a:gd name="connsiteY68" fmla="*/ 494519 h 1822005"/>
              <a:gd name="connsiteX69" fmla="*/ 10372235 w 10873408"/>
              <a:gd name="connsiteY69" fmla="*/ 9610 h 1822005"/>
              <a:gd name="connsiteX70" fmla="*/ 10439343 w 10873408"/>
              <a:gd name="connsiteY70" fmla="*/ 17 h 182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10873408" h="1822005">
                <a:moveTo>
                  <a:pt x="10439343" y="17"/>
                </a:moveTo>
                <a:cubicBezTo>
                  <a:pt x="10572693" y="-1471"/>
                  <a:pt x="10700848" y="95917"/>
                  <a:pt x="10823807" y="160670"/>
                </a:cubicBezTo>
                <a:lnTo>
                  <a:pt x="10873408" y="184273"/>
                </a:lnTo>
                <a:lnTo>
                  <a:pt x="10873408" y="1327582"/>
                </a:lnTo>
                <a:lnTo>
                  <a:pt x="10843181" y="1332070"/>
                </a:lnTo>
                <a:cubicBezTo>
                  <a:pt x="10803169" y="1335606"/>
                  <a:pt x="10765357" y="1335029"/>
                  <a:pt x="10732453" y="1325792"/>
                </a:cubicBezTo>
                <a:cubicBezTo>
                  <a:pt x="10600835" y="1288847"/>
                  <a:pt x="10480762" y="1094882"/>
                  <a:pt x="10399944" y="1090264"/>
                </a:cubicBezTo>
                <a:cubicBezTo>
                  <a:pt x="10319126" y="1085646"/>
                  <a:pt x="10307580" y="1270374"/>
                  <a:pt x="10247544" y="1298083"/>
                </a:cubicBezTo>
                <a:cubicBezTo>
                  <a:pt x="10187508" y="1325792"/>
                  <a:pt x="10169035" y="1247283"/>
                  <a:pt x="10039726" y="1256519"/>
                </a:cubicBezTo>
                <a:cubicBezTo>
                  <a:pt x="9910417" y="1265755"/>
                  <a:pt x="9621781" y="1371974"/>
                  <a:pt x="9471690" y="1353501"/>
                </a:cubicBezTo>
                <a:cubicBezTo>
                  <a:pt x="9321599" y="1335028"/>
                  <a:pt x="9259254" y="1173392"/>
                  <a:pt x="9139181" y="1145683"/>
                </a:cubicBezTo>
                <a:cubicBezTo>
                  <a:pt x="9019108" y="1117974"/>
                  <a:pt x="8857471" y="1147992"/>
                  <a:pt x="8751253" y="1187246"/>
                </a:cubicBezTo>
                <a:cubicBezTo>
                  <a:pt x="8645035" y="1226500"/>
                  <a:pt x="8605781" y="1321174"/>
                  <a:pt x="8501872" y="1381210"/>
                </a:cubicBezTo>
                <a:cubicBezTo>
                  <a:pt x="8397963" y="1441246"/>
                  <a:pt x="8252490" y="1535919"/>
                  <a:pt x="8127799" y="1547464"/>
                </a:cubicBezTo>
                <a:cubicBezTo>
                  <a:pt x="8003108" y="1559009"/>
                  <a:pt x="7896890" y="1471265"/>
                  <a:pt x="7753726" y="1450483"/>
                </a:cubicBezTo>
                <a:cubicBezTo>
                  <a:pt x="7610562" y="1429701"/>
                  <a:pt x="7418908" y="1413537"/>
                  <a:pt x="7268817" y="1422773"/>
                </a:cubicBezTo>
                <a:cubicBezTo>
                  <a:pt x="7118726" y="1432009"/>
                  <a:pt x="6991727" y="1512828"/>
                  <a:pt x="6853181" y="1505901"/>
                </a:cubicBezTo>
                <a:cubicBezTo>
                  <a:pt x="6714636" y="1498974"/>
                  <a:pt x="6631508" y="1399683"/>
                  <a:pt x="6437544" y="1381210"/>
                </a:cubicBezTo>
                <a:cubicBezTo>
                  <a:pt x="6243580" y="1362737"/>
                  <a:pt x="5906453" y="1418155"/>
                  <a:pt x="5689399" y="1395064"/>
                </a:cubicBezTo>
                <a:cubicBezTo>
                  <a:pt x="5472345" y="1371973"/>
                  <a:pt x="5315326" y="1279609"/>
                  <a:pt x="5135217" y="1242664"/>
                </a:cubicBezTo>
                <a:cubicBezTo>
                  <a:pt x="4955108" y="1205719"/>
                  <a:pt x="4761144" y="1238047"/>
                  <a:pt x="4608744" y="1173392"/>
                </a:cubicBezTo>
                <a:cubicBezTo>
                  <a:pt x="4456344" y="1108737"/>
                  <a:pt x="4343199" y="877828"/>
                  <a:pt x="4220817" y="854737"/>
                </a:cubicBezTo>
                <a:cubicBezTo>
                  <a:pt x="4098435" y="831646"/>
                  <a:pt x="3994526" y="1007137"/>
                  <a:pt x="3874453" y="1034846"/>
                </a:cubicBezTo>
                <a:cubicBezTo>
                  <a:pt x="3754380" y="1062555"/>
                  <a:pt x="3578890" y="997901"/>
                  <a:pt x="3500381" y="1020992"/>
                </a:cubicBezTo>
                <a:cubicBezTo>
                  <a:pt x="3421872" y="1044083"/>
                  <a:pt x="3451890" y="1124901"/>
                  <a:pt x="3403399" y="1173392"/>
                </a:cubicBezTo>
                <a:cubicBezTo>
                  <a:pt x="3354908" y="1221883"/>
                  <a:pt x="3260235" y="1288846"/>
                  <a:pt x="3209435" y="1311937"/>
                </a:cubicBezTo>
                <a:cubicBezTo>
                  <a:pt x="3158635" y="1335028"/>
                  <a:pt x="3151708" y="1295773"/>
                  <a:pt x="3098599" y="1311937"/>
                </a:cubicBezTo>
                <a:cubicBezTo>
                  <a:pt x="3045490" y="1328101"/>
                  <a:pt x="2962363" y="1397373"/>
                  <a:pt x="2890781" y="1408919"/>
                </a:cubicBezTo>
                <a:cubicBezTo>
                  <a:pt x="2819199" y="1420465"/>
                  <a:pt x="2749926" y="1348883"/>
                  <a:pt x="2669108" y="1381210"/>
                </a:cubicBezTo>
                <a:cubicBezTo>
                  <a:pt x="2588290" y="1413537"/>
                  <a:pt x="2477454" y="1582101"/>
                  <a:pt x="2405872" y="1602883"/>
                </a:cubicBezTo>
                <a:cubicBezTo>
                  <a:pt x="2334290" y="1623665"/>
                  <a:pt x="2311199" y="1503592"/>
                  <a:pt x="2239617" y="1505901"/>
                </a:cubicBezTo>
                <a:cubicBezTo>
                  <a:pt x="2168035" y="1508210"/>
                  <a:pt x="2043345" y="1612119"/>
                  <a:pt x="1976381" y="1616737"/>
                </a:cubicBezTo>
                <a:cubicBezTo>
                  <a:pt x="1909417" y="1621355"/>
                  <a:pt x="1888635" y="1522064"/>
                  <a:pt x="1837835" y="1533610"/>
                </a:cubicBezTo>
                <a:cubicBezTo>
                  <a:pt x="1787035" y="1545156"/>
                  <a:pt x="1722381" y="1642137"/>
                  <a:pt x="1671581" y="1686010"/>
                </a:cubicBezTo>
                <a:cubicBezTo>
                  <a:pt x="1620781" y="1729883"/>
                  <a:pt x="1597690" y="1776064"/>
                  <a:pt x="1533035" y="1796846"/>
                </a:cubicBezTo>
                <a:cubicBezTo>
                  <a:pt x="1468380" y="1817628"/>
                  <a:pt x="1348307" y="1833792"/>
                  <a:pt x="1283653" y="1810701"/>
                </a:cubicBezTo>
                <a:cubicBezTo>
                  <a:pt x="1218999" y="1787610"/>
                  <a:pt x="1212072" y="1699865"/>
                  <a:pt x="1145108" y="1658301"/>
                </a:cubicBezTo>
                <a:cubicBezTo>
                  <a:pt x="1078145" y="1616737"/>
                  <a:pt x="990399" y="1609810"/>
                  <a:pt x="881872" y="1561319"/>
                </a:cubicBezTo>
                <a:cubicBezTo>
                  <a:pt x="773345" y="1512828"/>
                  <a:pt x="604780" y="1408919"/>
                  <a:pt x="493944" y="1367355"/>
                </a:cubicBezTo>
                <a:cubicBezTo>
                  <a:pt x="383108" y="1325791"/>
                  <a:pt x="329998" y="1415846"/>
                  <a:pt x="216853" y="1311937"/>
                </a:cubicBezTo>
                <a:cubicBezTo>
                  <a:pt x="174424" y="1272971"/>
                  <a:pt x="116733" y="1186597"/>
                  <a:pt x="57661" y="1092632"/>
                </a:cubicBezTo>
                <a:lnTo>
                  <a:pt x="0" y="999795"/>
                </a:lnTo>
                <a:lnTo>
                  <a:pt x="0" y="123606"/>
                </a:lnTo>
                <a:lnTo>
                  <a:pt x="36623" y="196714"/>
                </a:lnTo>
                <a:cubicBezTo>
                  <a:pt x="126366" y="381626"/>
                  <a:pt x="215988" y="591501"/>
                  <a:pt x="286126" y="619210"/>
                </a:cubicBezTo>
                <a:cubicBezTo>
                  <a:pt x="473162" y="693101"/>
                  <a:pt x="683290" y="815482"/>
                  <a:pt x="798744" y="882446"/>
                </a:cubicBezTo>
                <a:cubicBezTo>
                  <a:pt x="914198" y="949410"/>
                  <a:pt x="898035" y="1018683"/>
                  <a:pt x="978853" y="1020992"/>
                </a:cubicBezTo>
                <a:cubicBezTo>
                  <a:pt x="1059671" y="1023301"/>
                  <a:pt x="1128944" y="977119"/>
                  <a:pt x="1283653" y="896301"/>
                </a:cubicBezTo>
                <a:cubicBezTo>
                  <a:pt x="1438362" y="815483"/>
                  <a:pt x="1706217" y="633065"/>
                  <a:pt x="1907108" y="536083"/>
                </a:cubicBezTo>
                <a:cubicBezTo>
                  <a:pt x="2107999" y="439101"/>
                  <a:pt x="2253472" y="325956"/>
                  <a:pt x="2488999" y="314410"/>
                </a:cubicBezTo>
                <a:cubicBezTo>
                  <a:pt x="2724526" y="302864"/>
                  <a:pt x="3082436" y="416010"/>
                  <a:pt x="3320272" y="466810"/>
                </a:cubicBezTo>
                <a:cubicBezTo>
                  <a:pt x="3558108" y="517610"/>
                  <a:pt x="3779781" y="579956"/>
                  <a:pt x="3916017" y="619210"/>
                </a:cubicBezTo>
                <a:cubicBezTo>
                  <a:pt x="4052253" y="658464"/>
                  <a:pt x="4049945" y="672319"/>
                  <a:pt x="4137690" y="702337"/>
                </a:cubicBezTo>
                <a:cubicBezTo>
                  <a:pt x="4225435" y="732355"/>
                  <a:pt x="4361672" y="753137"/>
                  <a:pt x="4442490" y="799319"/>
                </a:cubicBezTo>
                <a:cubicBezTo>
                  <a:pt x="4523308" y="845501"/>
                  <a:pt x="4537163" y="935555"/>
                  <a:pt x="4622599" y="979428"/>
                </a:cubicBezTo>
                <a:cubicBezTo>
                  <a:pt x="4708035" y="1023301"/>
                  <a:pt x="4844272" y="1076409"/>
                  <a:pt x="4955108" y="1062555"/>
                </a:cubicBezTo>
                <a:cubicBezTo>
                  <a:pt x="5065944" y="1048701"/>
                  <a:pt x="5167544" y="907846"/>
                  <a:pt x="5287617" y="896301"/>
                </a:cubicBezTo>
                <a:cubicBezTo>
                  <a:pt x="5407690" y="884756"/>
                  <a:pt x="5567017" y="1018683"/>
                  <a:pt x="5675544" y="993283"/>
                </a:cubicBezTo>
                <a:cubicBezTo>
                  <a:pt x="5784071" y="967883"/>
                  <a:pt x="5853345" y="792392"/>
                  <a:pt x="5938781" y="743901"/>
                </a:cubicBezTo>
                <a:cubicBezTo>
                  <a:pt x="6024217" y="695410"/>
                  <a:pt x="6070399" y="769301"/>
                  <a:pt x="6188162" y="702337"/>
                </a:cubicBezTo>
                <a:cubicBezTo>
                  <a:pt x="6305926" y="635373"/>
                  <a:pt x="6518362" y="358283"/>
                  <a:pt x="6645362" y="342119"/>
                </a:cubicBezTo>
                <a:cubicBezTo>
                  <a:pt x="6772362" y="325955"/>
                  <a:pt x="6853180" y="529155"/>
                  <a:pt x="6950162" y="605355"/>
                </a:cubicBezTo>
                <a:cubicBezTo>
                  <a:pt x="7047144" y="681555"/>
                  <a:pt x="7130271" y="716192"/>
                  <a:pt x="7227253" y="799319"/>
                </a:cubicBezTo>
                <a:cubicBezTo>
                  <a:pt x="7324235" y="882446"/>
                  <a:pt x="7398126" y="1090264"/>
                  <a:pt x="7532053" y="1104119"/>
                </a:cubicBezTo>
                <a:cubicBezTo>
                  <a:pt x="7665980" y="1117974"/>
                  <a:pt x="7859944" y="914773"/>
                  <a:pt x="8030817" y="882446"/>
                </a:cubicBezTo>
                <a:cubicBezTo>
                  <a:pt x="8201690" y="850119"/>
                  <a:pt x="8423363" y="884755"/>
                  <a:pt x="8557290" y="910155"/>
                </a:cubicBezTo>
                <a:cubicBezTo>
                  <a:pt x="8691217" y="935555"/>
                  <a:pt x="8707381" y="1090264"/>
                  <a:pt x="8834381" y="1034846"/>
                </a:cubicBezTo>
                <a:cubicBezTo>
                  <a:pt x="8961381" y="979428"/>
                  <a:pt x="9157654" y="667700"/>
                  <a:pt x="9319290" y="577646"/>
                </a:cubicBezTo>
                <a:cubicBezTo>
                  <a:pt x="9480926" y="487592"/>
                  <a:pt x="9628708" y="589192"/>
                  <a:pt x="9804199" y="494519"/>
                </a:cubicBezTo>
                <a:cubicBezTo>
                  <a:pt x="9979690" y="399846"/>
                  <a:pt x="10192126" y="60410"/>
                  <a:pt x="10372235" y="9610"/>
                </a:cubicBezTo>
                <a:cubicBezTo>
                  <a:pt x="10394749" y="3260"/>
                  <a:pt x="10417118" y="266"/>
                  <a:pt x="10439343" y="17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7171" name="任意形状 295"/>
          <p:cNvSpPr/>
          <p:nvPr userDrawn="1"/>
        </p:nvSpPr>
        <p:spPr>
          <a:xfrm>
            <a:off x="0" y="5278438"/>
            <a:ext cx="4306888" cy="788988"/>
          </a:xfrm>
          <a:custGeom>
            <a:gdLst>
              <a:gd name="connsiteX0" fmla="*/ 4276235 w 5122065"/>
              <a:gd name="connsiteY0" fmla="*/ 0 h 1331509"/>
              <a:gd name="connsiteX1" fmla="*/ 4622599 w 5122065"/>
              <a:gd name="connsiteY1" fmla="*/ 263236 h 1331509"/>
              <a:gd name="connsiteX2" fmla="*/ 4959438 w 5122065"/>
              <a:gd name="connsiteY2" fmla="*/ 365414 h 1331509"/>
              <a:gd name="connsiteX3" fmla="*/ 5122065 w 5122065"/>
              <a:gd name="connsiteY3" fmla="*/ 413482 h 1331509"/>
              <a:gd name="connsiteX4" fmla="*/ 5089500 w 5122065"/>
              <a:gd name="connsiteY4" fmla="*/ 440694 h 1331509"/>
              <a:gd name="connsiteX5" fmla="*/ 4844272 w 5122065"/>
              <a:gd name="connsiteY5" fmla="*/ 665018 h 1331509"/>
              <a:gd name="connsiteX6" fmla="*/ 4345508 w 5122065"/>
              <a:gd name="connsiteY6" fmla="*/ 886691 h 1331509"/>
              <a:gd name="connsiteX7" fmla="*/ 4151544 w 5122065"/>
              <a:gd name="connsiteY7" fmla="*/ 1080654 h 1331509"/>
              <a:gd name="connsiteX8" fmla="*/ 3971435 w 5122065"/>
              <a:gd name="connsiteY8" fmla="*/ 1080654 h 1331509"/>
              <a:gd name="connsiteX9" fmla="*/ 3486526 w 5122065"/>
              <a:gd name="connsiteY9" fmla="*/ 1108364 h 1331509"/>
              <a:gd name="connsiteX10" fmla="*/ 3223290 w 5122065"/>
              <a:gd name="connsiteY10" fmla="*/ 1108364 h 1331509"/>
              <a:gd name="connsiteX11" fmla="*/ 2530562 w 5122065"/>
              <a:gd name="connsiteY11" fmla="*/ 1149927 h 1331509"/>
              <a:gd name="connsiteX12" fmla="*/ 2142635 w 5122065"/>
              <a:gd name="connsiteY12" fmla="*/ 997527 h 1331509"/>
              <a:gd name="connsiteX13" fmla="*/ 2017944 w 5122065"/>
              <a:gd name="connsiteY13" fmla="*/ 1039091 h 1331509"/>
              <a:gd name="connsiteX14" fmla="*/ 1726999 w 5122065"/>
              <a:gd name="connsiteY14" fmla="*/ 928254 h 1331509"/>
              <a:gd name="connsiteX15" fmla="*/ 1131253 w 5122065"/>
              <a:gd name="connsiteY15" fmla="*/ 969818 h 1331509"/>
              <a:gd name="connsiteX16" fmla="*/ 895726 w 5122065"/>
              <a:gd name="connsiteY16" fmla="*/ 1108364 h 1331509"/>
              <a:gd name="connsiteX17" fmla="*/ 535508 w 5122065"/>
              <a:gd name="connsiteY17" fmla="*/ 1191491 h 1331509"/>
              <a:gd name="connsiteX18" fmla="*/ 189144 w 5122065"/>
              <a:gd name="connsiteY18" fmla="*/ 1330036 h 1331509"/>
              <a:gd name="connsiteX19" fmla="*/ 38476 w 5122065"/>
              <a:gd name="connsiteY19" fmla="*/ 1267149 h 1331509"/>
              <a:gd name="connsiteX20" fmla="*/ 0 w 5122065"/>
              <a:gd name="connsiteY20" fmla="*/ 1238995 h 1331509"/>
              <a:gd name="connsiteX21" fmla="*/ 0 w 5122065"/>
              <a:gd name="connsiteY21" fmla="*/ 121717 h 1331509"/>
              <a:gd name="connsiteX22" fmla="*/ 19548 w 5122065"/>
              <a:gd name="connsiteY22" fmla="*/ 121309 h 1331509"/>
              <a:gd name="connsiteX23" fmla="*/ 466235 w 5122065"/>
              <a:gd name="connsiteY23" fmla="*/ 193964 h 1331509"/>
              <a:gd name="connsiteX24" fmla="*/ 729472 w 5122065"/>
              <a:gd name="connsiteY24" fmla="*/ 512618 h 1331509"/>
              <a:gd name="connsiteX25" fmla="*/ 923435 w 5122065"/>
              <a:gd name="connsiteY25" fmla="*/ 484909 h 1331509"/>
              <a:gd name="connsiteX26" fmla="*/ 1477617 w 5122065"/>
              <a:gd name="connsiteY26" fmla="*/ 678873 h 1331509"/>
              <a:gd name="connsiteX27" fmla="*/ 2419726 w 5122065"/>
              <a:gd name="connsiteY27" fmla="*/ 512618 h 1331509"/>
              <a:gd name="connsiteX28" fmla="*/ 3389544 w 5122065"/>
              <a:gd name="connsiteY28" fmla="*/ 290945 h 1331509"/>
              <a:gd name="connsiteX29" fmla="*/ 3514235 w 5122065"/>
              <a:gd name="connsiteY29" fmla="*/ 415636 h 1331509"/>
              <a:gd name="connsiteX30" fmla="*/ 3929872 w 5122065"/>
              <a:gd name="connsiteY30" fmla="*/ 263236 h 1331509"/>
              <a:gd name="connsiteX31" fmla="*/ 4276235 w 5122065"/>
              <a:gd name="connsiteY31" fmla="*/ 0 h 13315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5122065" h="1331509">
                <a:moveTo>
                  <a:pt x="4276235" y="0"/>
                </a:moveTo>
                <a:cubicBezTo>
                  <a:pt x="4391689" y="0"/>
                  <a:pt x="4449417" y="180109"/>
                  <a:pt x="4622599" y="263236"/>
                </a:cubicBezTo>
                <a:cubicBezTo>
                  <a:pt x="4709190" y="304800"/>
                  <a:pt x="4832726" y="332509"/>
                  <a:pt x="4959438" y="365414"/>
                </a:cubicBezTo>
                <a:lnTo>
                  <a:pt x="5122065" y="413482"/>
                </a:lnTo>
                <a:lnTo>
                  <a:pt x="5089500" y="440694"/>
                </a:lnTo>
                <a:cubicBezTo>
                  <a:pt x="5010238" y="513665"/>
                  <a:pt x="4938079" y="608734"/>
                  <a:pt x="4844272" y="665018"/>
                </a:cubicBezTo>
                <a:cubicBezTo>
                  <a:pt x="4694181" y="755072"/>
                  <a:pt x="4460963" y="817418"/>
                  <a:pt x="4345508" y="886691"/>
                </a:cubicBezTo>
                <a:cubicBezTo>
                  <a:pt x="4230053" y="955964"/>
                  <a:pt x="4213889" y="1048327"/>
                  <a:pt x="4151544" y="1080654"/>
                </a:cubicBezTo>
                <a:cubicBezTo>
                  <a:pt x="4089199" y="1112981"/>
                  <a:pt x="4082271" y="1076036"/>
                  <a:pt x="3971435" y="1080654"/>
                </a:cubicBezTo>
                <a:cubicBezTo>
                  <a:pt x="3860599" y="1085272"/>
                  <a:pt x="3611217" y="1103746"/>
                  <a:pt x="3486526" y="1108364"/>
                </a:cubicBezTo>
                <a:cubicBezTo>
                  <a:pt x="3361835" y="1112982"/>
                  <a:pt x="3382617" y="1101437"/>
                  <a:pt x="3223290" y="1108364"/>
                </a:cubicBezTo>
                <a:cubicBezTo>
                  <a:pt x="3063963" y="1115291"/>
                  <a:pt x="2710671" y="1168400"/>
                  <a:pt x="2530562" y="1149927"/>
                </a:cubicBezTo>
                <a:cubicBezTo>
                  <a:pt x="2350453" y="1131454"/>
                  <a:pt x="2228071" y="1016000"/>
                  <a:pt x="2142635" y="997527"/>
                </a:cubicBezTo>
                <a:cubicBezTo>
                  <a:pt x="2057199" y="979054"/>
                  <a:pt x="2087217" y="1050636"/>
                  <a:pt x="2017944" y="1039091"/>
                </a:cubicBezTo>
                <a:cubicBezTo>
                  <a:pt x="1948671" y="1027546"/>
                  <a:pt x="1874781" y="939800"/>
                  <a:pt x="1726999" y="928254"/>
                </a:cubicBezTo>
                <a:cubicBezTo>
                  <a:pt x="1579217" y="916708"/>
                  <a:pt x="1269798" y="939800"/>
                  <a:pt x="1131253" y="969818"/>
                </a:cubicBezTo>
                <a:cubicBezTo>
                  <a:pt x="992708" y="999836"/>
                  <a:pt x="995017" y="1071419"/>
                  <a:pt x="895726" y="1108364"/>
                </a:cubicBezTo>
                <a:cubicBezTo>
                  <a:pt x="796435" y="1145309"/>
                  <a:pt x="653272" y="1154546"/>
                  <a:pt x="535508" y="1191491"/>
                </a:cubicBezTo>
                <a:cubicBezTo>
                  <a:pt x="417744" y="1228436"/>
                  <a:pt x="350780" y="1295400"/>
                  <a:pt x="189144" y="1330036"/>
                </a:cubicBezTo>
                <a:cubicBezTo>
                  <a:pt x="148735" y="1338695"/>
                  <a:pt x="96203" y="1308100"/>
                  <a:pt x="38476" y="1267149"/>
                </a:cubicBezTo>
                <a:lnTo>
                  <a:pt x="0" y="1238995"/>
                </a:lnTo>
                <a:lnTo>
                  <a:pt x="0" y="121717"/>
                </a:lnTo>
                <a:lnTo>
                  <a:pt x="19548" y="121309"/>
                </a:lnTo>
                <a:cubicBezTo>
                  <a:pt x="177238" y="124331"/>
                  <a:pt x="369542" y="156442"/>
                  <a:pt x="466235" y="193964"/>
                </a:cubicBezTo>
                <a:cubicBezTo>
                  <a:pt x="620944" y="254000"/>
                  <a:pt x="653272" y="464127"/>
                  <a:pt x="729472" y="512618"/>
                </a:cubicBezTo>
                <a:cubicBezTo>
                  <a:pt x="805672" y="561109"/>
                  <a:pt x="798744" y="457200"/>
                  <a:pt x="923435" y="484909"/>
                </a:cubicBezTo>
                <a:cubicBezTo>
                  <a:pt x="1048126" y="512618"/>
                  <a:pt x="1228235" y="674255"/>
                  <a:pt x="1477617" y="678873"/>
                </a:cubicBezTo>
                <a:cubicBezTo>
                  <a:pt x="1726999" y="683491"/>
                  <a:pt x="2101072" y="577273"/>
                  <a:pt x="2419726" y="512618"/>
                </a:cubicBezTo>
                <a:cubicBezTo>
                  <a:pt x="2738380" y="447963"/>
                  <a:pt x="3207126" y="307109"/>
                  <a:pt x="3389544" y="290945"/>
                </a:cubicBezTo>
                <a:cubicBezTo>
                  <a:pt x="3571962" y="274781"/>
                  <a:pt x="3424180" y="420254"/>
                  <a:pt x="3514235" y="415636"/>
                </a:cubicBezTo>
                <a:cubicBezTo>
                  <a:pt x="3604290" y="411018"/>
                  <a:pt x="3802872" y="332509"/>
                  <a:pt x="3929872" y="263236"/>
                </a:cubicBezTo>
                <a:cubicBezTo>
                  <a:pt x="4056872" y="193963"/>
                  <a:pt x="4160781" y="0"/>
                  <a:pt x="427623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7172" name="任意形状 293"/>
          <p:cNvSpPr/>
          <p:nvPr userDrawn="1"/>
        </p:nvSpPr>
        <p:spPr>
          <a:xfrm>
            <a:off x="4306888" y="5476875"/>
            <a:ext cx="2970213" cy="712788"/>
          </a:xfrm>
          <a:custGeom>
            <a:gdLst>
              <a:gd name="connsiteX0" fmla="*/ 239912 w 3530860"/>
              <a:gd name="connsiteY0" fmla="*/ 926 h 1202770"/>
              <a:gd name="connsiteX1" fmla="*/ 664316 w 3530860"/>
              <a:gd name="connsiteY1" fmla="*/ 93794 h 1202770"/>
              <a:gd name="connsiteX2" fmla="*/ 1606425 w 3530860"/>
              <a:gd name="connsiteY2" fmla="*/ 273903 h 1202770"/>
              <a:gd name="connsiteX3" fmla="*/ 2700934 w 3530860"/>
              <a:gd name="connsiteY3" fmla="*/ 412448 h 1202770"/>
              <a:gd name="connsiteX4" fmla="*/ 2784061 w 3530860"/>
              <a:gd name="connsiteY4" fmla="*/ 592557 h 1202770"/>
              <a:gd name="connsiteX5" fmla="*/ 3324388 w 3530860"/>
              <a:gd name="connsiteY5" fmla="*/ 564848 h 1202770"/>
              <a:gd name="connsiteX6" fmla="*/ 3483716 w 3530860"/>
              <a:gd name="connsiteY6" fmla="*/ 663562 h 1202770"/>
              <a:gd name="connsiteX7" fmla="*/ 3530860 w 3530860"/>
              <a:gd name="connsiteY7" fmla="*/ 705992 h 1202770"/>
              <a:gd name="connsiteX8" fmla="*/ 3474191 w 3530860"/>
              <a:gd name="connsiteY8" fmla="*/ 745823 h 1202770"/>
              <a:gd name="connsiteX9" fmla="*/ 3227407 w 3530860"/>
              <a:gd name="connsiteY9" fmla="*/ 897357 h 1202770"/>
              <a:gd name="connsiteX10" fmla="*/ 2700934 w 3530860"/>
              <a:gd name="connsiteY10" fmla="*/ 1008194 h 1202770"/>
              <a:gd name="connsiteX11" fmla="*/ 2174461 w 3530860"/>
              <a:gd name="connsiteY11" fmla="*/ 1202157 h 1202770"/>
              <a:gd name="connsiteX12" fmla="*/ 1537152 w 3530860"/>
              <a:gd name="connsiteY12" fmla="*/ 938921 h 1202770"/>
              <a:gd name="connsiteX13" fmla="*/ 692025 w 3530860"/>
              <a:gd name="connsiteY13" fmla="*/ 675685 h 1202770"/>
              <a:gd name="connsiteX14" fmla="*/ 193261 w 3530860"/>
              <a:gd name="connsiteY14" fmla="*/ 163067 h 1202770"/>
              <a:gd name="connsiteX15" fmla="*/ 25599 w 3530860"/>
              <a:gd name="connsiteY15" fmla="*/ 85351 h 1202770"/>
              <a:gd name="connsiteX16" fmla="*/ 0 w 3530860"/>
              <a:gd name="connsiteY16" fmla="*/ 77785 h 1202770"/>
              <a:gd name="connsiteX17" fmla="*/ 16074 w 3530860"/>
              <a:gd name="connsiteY17" fmla="*/ 64353 h 1202770"/>
              <a:gd name="connsiteX18" fmla="*/ 123988 w 3530860"/>
              <a:gd name="connsiteY18" fmla="*/ 10667 h 1202770"/>
              <a:gd name="connsiteX19" fmla="*/ 239912 w 3530860"/>
              <a:gd name="connsiteY19" fmla="*/ 926 h 12027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530860" h="1202770">
                <a:moveTo>
                  <a:pt x="239912" y="926"/>
                </a:moveTo>
                <a:cubicBezTo>
                  <a:pt x="356052" y="8502"/>
                  <a:pt x="479011" y="60889"/>
                  <a:pt x="664316" y="93794"/>
                </a:cubicBezTo>
                <a:cubicBezTo>
                  <a:pt x="911389" y="137667"/>
                  <a:pt x="1266989" y="220794"/>
                  <a:pt x="1606425" y="273903"/>
                </a:cubicBezTo>
                <a:cubicBezTo>
                  <a:pt x="1945861" y="327012"/>
                  <a:pt x="2504661" y="359339"/>
                  <a:pt x="2700934" y="412448"/>
                </a:cubicBezTo>
                <a:cubicBezTo>
                  <a:pt x="2897207" y="465557"/>
                  <a:pt x="2680152" y="567157"/>
                  <a:pt x="2784061" y="592557"/>
                </a:cubicBezTo>
                <a:cubicBezTo>
                  <a:pt x="2887970" y="617957"/>
                  <a:pt x="3181224" y="534830"/>
                  <a:pt x="3324388" y="564848"/>
                </a:cubicBezTo>
                <a:cubicBezTo>
                  <a:pt x="3395970" y="579857"/>
                  <a:pt x="3439843" y="620844"/>
                  <a:pt x="3483716" y="663562"/>
                </a:cubicBezTo>
                <a:lnTo>
                  <a:pt x="3530860" y="705992"/>
                </a:lnTo>
                <a:lnTo>
                  <a:pt x="3474191" y="745823"/>
                </a:lnTo>
                <a:cubicBezTo>
                  <a:pt x="3394238" y="803839"/>
                  <a:pt x="3310534" y="863875"/>
                  <a:pt x="3227407" y="897357"/>
                </a:cubicBezTo>
                <a:cubicBezTo>
                  <a:pt x="3061153" y="964321"/>
                  <a:pt x="2876425" y="957394"/>
                  <a:pt x="2700934" y="1008194"/>
                </a:cubicBezTo>
                <a:cubicBezTo>
                  <a:pt x="2525443" y="1058994"/>
                  <a:pt x="2368425" y="1213702"/>
                  <a:pt x="2174461" y="1202157"/>
                </a:cubicBezTo>
                <a:cubicBezTo>
                  <a:pt x="1980497" y="1190612"/>
                  <a:pt x="1784225" y="1026666"/>
                  <a:pt x="1537152" y="938921"/>
                </a:cubicBezTo>
                <a:cubicBezTo>
                  <a:pt x="1290079" y="851176"/>
                  <a:pt x="916007" y="804994"/>
                  <a:pt x="692025" y="675685"/>
                </a:cubicBezTo>
                <a:cubicBezTo>
                  <a:pt x="468043" y="546376"/>
                  <a:pt x="391843" y="287758"/>
                  <a:pt x="193261" y="163067"/>
                </a:cubicBezTo>
                <a:cubicBezTo>
                  <a:pt x="143616" y="131894"/>
                  <a:pt x="86321" y="106783"/>
                  <a:pt x="25599" y="85351"/>
                </a:cubicBezTo>
                <a:lnTo>
                  <a:pt x="0" y="77785"/>
                </a:lnTo>
                <a:lnTo>
                  <a:pt x="16074" y="64353"/>
                </a:lnTo>
                <a:cubicBezTo>
                  <a:pt x="49376" y="39675"/>
                  <a:pt x="84734" y="20481"/>
                  <a:pt x="123988" y="10667"/>
                </a:cubicBezTo>
                <a:cubicBezTo>
                  <a:pt x="163243" y="854"/>
                  <a:pt x="201198" y="-1600"/>
                  <a:pt x="239912" y="926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7173" name="任意形状 292"/>
          <p:cNvSpPr/>
          <p:nvPr userDrawn="1"/>
        </p:nvSpPr>
        <p:spPr>
          <a:xfrm>
            <a:off x="7277100" y="5734050"/>
            <a:ext cx="1431925" cy="333375"/>
          </a:xfrm>
          <a:custGeom>
            <a:gdLst>
              <a:gd name="connsiteX0" fmla="*/ 1125297 w 1703535"/>
              <a:gd name="connsiteY0" fmla="*/ 143 h 561535"/>
              <a:gd name="connsiteX1" fmla="*/ 1262110 w 1703535"/>
              <a:gd name="connsiteY1" fmla="*/ 20925 h 561535"/>
              <a:gd name="connsiteX2" fmla="*/ 1456074 w 1703535"/>
              <a:gd name="connsiteY2" fmla="*/ 214889 h 561535"/>
              <a:gd name="connsiteX3" fmla="*/ 1691601 w 1703535"/>
              <a:gd name="connsiteY3" fmla="*/ 394998 h 561535"/>
              <a:gd name="connsiteX4" fmla="*/ 1703535 w 1703535"/>
              <a:gd name="connsiteY4" fmla="*/ 402494 h 561535"/>
              <a:gd name="connsiteX5" fmla="*/ 1629797 w 1703535"/>
              <a:gd name="connsiteY5" fmla="*/ 437536 h 561535"/>
              <a:gd name="connsiteX6" fmla="*/ 1414510 w 1703535"/>
              <a:gd name="connsiteY6" fmla="*/ 561252 h 561535"/>
              <a:gd name="connsiteX7" fmla="*/ 1054292 w 1703535"/>
              <a:gd name="connsiteY7" fmla="*/ 436561 h 561535"/>
              <a:gd name="connsiteX8" fmla="*/ 791056 w 1703535"/>
              <a:gd name="connsiteY8" fmla="*/ 505834 h 561535"/>
              <a:gd name="connsiteX9" fmla="*/ 652510 w 1703535"/>
              <a:gd name="connsiteY9" fmla="*/ 394998 h 561535"/>
              <a:gd name="connsiteX10" fmla="*/ 112183 w 1703535"/>
              <a:gd name="connsiteY10" fmla="*/ 339580 h 561535"/>
              <a:gd name="connsiteX11" fmla="*/ 22128 w 1703535"/>
              <a:gd name="connsiteY11" fmla="*/ 292821 h 561535"/>
              <a:gd name="connsiteX12" fmla="*/ 0 w 1703535"/>
              <a:gd name="connsiteY12" fmla="*/ 272905 h 561535"/>
              <a:gd name="connsiteX13" fmla="*/ 59904 w 1703535"/>
              <a:gd name="connsiteY13" fmla="*/ 230800 h 561535"/>
              <a:gd name="connsiteX14" fmla="*/ 167601 w 1703535"/>
              <a:gd name="connsiteY14" fmla="*/ 173325 h 561535"/>
              <a:gd name="connsiteX15" fmla="*/ 513965 w 1703535"/>
              <a:gd name="connsiteY15" fmla="*/ 159470 h 561535"/>
              <a:gd name="connsiteX16" fmla="*/ 957310 w 1703535"/>
              <a:gd name="connsiteY16" fmla="*/ 20925 h 561535"/>
              <a:gd name="connsiteX17" fmla="*/ 1125297 w 1703535"/>
              <a:gd name="connsiteY17" fmla="*/ 143 h 5615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703535" h="561535">
                <a:moveTo>
                  <a:pt x="1125297" y="143"/>
                </a:moveTo>
                <a:cubicBezTo>
                  <a:pt x="1175519" y="-1011"/>
                  <a:pt x="1220546" y="4762"/>
                  <a:pt x="1262110" y="20925"/>
                </a:cubicBezTo>
                <a:cubicBezTo>
                  <a:pt x="1345237" y="53252"/>
                  <a:pt x="1384492" y="152544"/>
                  <a:pt x="1456074" y="214889"/>
                </a:cubicBezTo>
                <a:cubicBezTo>
                  <a:pt x="1527656" y="277234"/>
                  <a:pt x="1555365" y="309562"/>
                  <a:pt x="1691601" y="394998"/>
                </a:cubicBezTo>
                <a:lnTo>
                  <a:pt x="1703535" y="402494"/>
                </a:lnTo>
                <a:lnTo>
                  <a:pt x="1629797" y="437536"/>
                </a:lnTo>
                <a:cubicBezTo>
                  <a:pt x="1550891" y="488516"/>
                  <a:pt x="1497637" y="556057"/>
                  <a:pt x="1414510" y="561252"/>
                </a:cubicBezTo>
                <a:cubicBezTo>
                  <a:pt x="1303674" y="568179"/>
                  <a:pt x="1158201" y="445797"/>
                  <a:pt x="1054292" y="436561"/>
                </a:cubicBezTo>
                <a:cubicBezTo>
                  <a:pt x="950383" y="427325"/>
                  <a:pt x="858020" y="512761"/>
                  <a:pt x="791056" y="505834"/>
                </a:cubicBezTo>
                <a:cubicBezTo>
                  <a:pt x="724092" y="498907"/>
                  <a:pt x="765656" y="422707"/>
                  <a:pt x="652510" y="394998"/>
                </a:cubicBezTo>
                <a:cubicBezTo>
                  <a:pt x="539364" y="367289"/>
                  <a:pt x="255347" y="383453"/>
                  <a:pt x="112183" y="339580"/>
                </a:cubicBezTo>
                <a:cubicBezTo>
                  <a:pt x="76392" y="328612"/>
                  <a:pt x="47528" y="312015"/>
                  <a:pt x="22128" y="292821"/>
                </a:cubicBezTo>
                <a:lnTo>
                  <a:pt x="0" y="272905"/>
                </a:lnTo>
                <a:lnTo>
                  <a:pt x="59904" y="230800"/>
                </a:lnTo>
                <a:cubicBezTo>
                  <a:pt x="97462" y="206374"/>
                  <a:pt x="133542" y="186025"/>
                  <a:pt x="167601" y="173325"/>
                </a:cubicBezTo>
                <a:cubicBezTo>
                  <a:pt x="303837" y="122525"/>
                  <a:pt x="382347" y="184870"/>
                  <a:pt x="513965" y="159470"/>
                </a:cubicBezTo>
                <a:cubicBezTo>
                  <a:pt x="645583" y="134070"/>
                  <a:pt x="832619" y="44016"/>
                  <a:pt x="957310" y="20925"/>
                </a:cubicBezTo>
                <a:cubicBezTo>
                  <a:pt x="1019656" y="9380"/>
                  <a:pt x="1075074" y="1298"/>
                  <a:pt x="1125297" y="14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7174" name="任意形状 291"/>
          <p:cNvSpPr/>
          <p:nvPr userDrawn="1"/>
        </p:nvSpPr>
        <p:spPr>
          <a:xfrm>
            <a:off x="8709025" y="5921375"/>
            <a:ext cx="434975" cy="228600"/>
          </a:xfrm>
          <a:custGeom>
            <a:gdLst>
              <a:gd name="connsiteX0" fmla="*/ 516948 w 516948"/>
              <a:gd name="connsiteY0" fmla="*/ 0 h 385814"/>
              <a:gd name="connsiteX1" fmla="*/ 516948 w 516948"/>
              <a:gd name="connsiteY1" fmla="*/ 385814 h 385814"/>
              <a:gd name="connsiteX2" fmla="*/ 415392 w 516948"/>
              <a:gd name="connsiteY2" fmla="*/ 335249 h 385814"/>
              <a:gd name="connsiteX3" fmla="*/ 44134 w 516948"/>
              <a:gd name="connsiteY3" fmla="*/ 114916 h 385814"/>
              <a:gd name="connsiteX4" fmla="*/ 0 w 516948"/>
              <a:gd name="connsiteY4" fmla="*/ 87194 h 385814"/>
              <a:gd name="connsiteX5" fmla="*/ 15775 w 516948"/>
              <a:gd name="connsiteY5" fmla="*/ 79698 h 385814"/>
              <a:gd name="connsiteX6" fmla="*/ 480132 w 516948"/>
              <a:gd name="connsiteY6" fmla="*/ 11033 h 385814"/>
              <a:gd name="connsiteX7" fmla="*/ 516948 w 516948"/>
              <a:gd name="connsiteY7" fmla="*/ 0 h 3858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16948" h="385814">
                <a:moveTo>
                  <a:pt x="516948" y="0"/>
                </a:moveTo>
                <a:lnTo>
                  <a:pt x="516948" y="385814"/>
                </a:lnTo>
                <a:lnTo>
                  <a:pt x="415392" y="335249"/>
                </a:lnTo>
                <a:cubicBezTo>
                  <a:pt x="282619" y="263722"/>
                  <a:pt x="145336" y="178439"/>
                  <a:pt x="44134" y="114916"/>
                </a:cubicBezTo>
                <a:lnTo>
                  <a:pt x="0" y="87194"/>
                </a:lnTo>
                <a:lnTo>
                  <a:pt x="15775" y="79698"/>
                </a:lnTo>
                <a:cubicBezTo>
                  <a:pt x="134981" y="43330"/>
                  <a:pt x="353191" y="40551"/>
                  <a:pt x="480132" y="11033"/>
                </a:cubicBezTo>
                <a:lnTo>
                  <a:pt x="516948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7175" name="任意形状 262"/>
          <p:cNvSpPr/>
          <p:nvPr userDrawn="1"/>
        </p:nvSpPr>
        <p:spPr>
          <a:xfrm>
            <a:off x="0" y="4949825"/>
            <a:ext cx="9144000" cy="1022350"/>
          </a:xfrm>
          <a:custGeom>
            <a:gdLst>
              <a:gd name="connsiteX0" fmla="*/ 4175722 w 10873408"/>
              <a:gd name="connsiteY0" fmla="*/ 2061 h 1727548"/>
              <a:gd name="connsiteX1" fmla="*/ 4220817 w 10873408"/>
              <a:gd name="connsiteY1" fmla="*/ 2088 h 1727548"/>
              <a:gd name="connsiteX2" fmla="*/ 4608744 w 10873408"/>
              <a:gd name="connsiteY2" fmla="*/ 320743 h 1727548"/>
              <a:gd name="connsiteX3" fmla="*/ 5135217 w 10873408"/>
              <a:gd name="connsiteY3" fmla="*/ 390015 h 1727548"/>
              <a:gd name="connsiteX4" fmla="*/ 5689399 w 10873408"/>
              <a:gd name="connsiteY4" fmla="*/ 542415 h 1727548"/>
              <a:gd name="connsiteX5" fmla="*/ 6437544 w 10873408"/>
              <a:gd name="connsiteY5" fmla="*/ 528561 h 1727548"/>
              <a:gd name="connsiteX6" fmla="*/ 6853181 w 10873408"/>
              <a:gd name="connsiteY6" fmla="*/ 653252 h 1727548"/>
              <a:gd name="connsiteX7" fmla="*/ 7268817 w 10873408"/>
              <a:gd name="connsiteY7" fmla="*/ 570124 h 1727548"/>
              <a:gd name="connsiteX8" fmla="*/ 7753726 w 10873408"/>
              <a:gd name="connsiteY8" fmla="*/ 597834 h 1727548"/>
              <a:gd name="connsiteX9" fmla="*/ 8127799 w 10873408"/>
              <a:gd name="connsiteY9" fmla="*/ 694815 h 1727548"/>
              <a:gd name="connsiteX10" fmla="*/ 8501872 w 10873408"/>
              <a:gd name="connsiteY10" fmla="*/ 528561 h 1727548"/>
              <a:gd name="connsiteX11" fmla="*/ 8751253 w 10873408"/>
              <a:gd name="connsiteY11" fmla="*/ 334597 h 1727548"/>
              <a:gd name="connsiteX12" fmla="*/ 9139181 w 10873408"/>
              <a:gd name="connsiteY12" fmla="*/ 293034 h 1727548"/>
              <a:gd name="connsiteX13" fmla="*/ 9471690 w 10873408"/>
              <a:gd name="connsiteY13" fmla="*/ 500852 h 1727548"/>
              <a:gd name="connsiteX14" fmla="*/ 10039726 w 10873408"/>
              <a:gd name="connsiteY14" fmla="*/ 403870 h 1727548"/>
              <a:gd name="connsiteX15" fmla="*/ 10247544 w 10873408"/>
              <a:gd name="connsiteY15" fmla="*/ 445434 h 1727548"/>
              <a:gd name="connsiteX16" fmla="*/ 10399944 w 10873408"/>
              <a:gd name="connsiteY16" fmla="*/ 237615 h 1727548"/>
              <a:gd name="connsiteX17" fmla="*/ 10732453 w 10873408"/>
              <a:gd name="connsiteY17" fmla="*/ 473143 h 1727548"/>
              <a:gd name="connsiteX18" fmla="*/ 10843181 w 10873408"/>
              <a:gd name="connsiteY18" fmla="*/ 479421 h 1727548"/>
              <a:gd name="connsiteX19" fmla="*/ 10873408 w 10873408"/>
              <a:gd name="connsiteY19" fmla="*/ 474933 h 1727548"/>
              <a:gd name="connsiteX20" fmla="*/ 10873408 w 10873408"/>
              <a:gd name="connsiteY20" fmla="*/ 1640354 h 1727548"/>
              <a:gd name="connsiteX21" fmla="*/ 10836592 w 10873408"/>
              <a:gd name="connsiteY21" fmla="*/ 1651387 h 1727548"/>
              <a:gd name="connsiteX22" fmla="*/ 10372235 w 10873408"/>
              <a:gd name="connsiteY22" fmla="*/ 1720052 h 1727548"/>
              <a:gd name="connsiteX23" fmla="*/ 10356460 w 10873408"/>
              <a:gd name="connsiteY23" fmla="*/ 1727548 h 1727548"/>
              <a:gd name="connsiteX24" fmla="*/ 10344526 w 10873408"/>
              <a:gd name="connsiteY24" fmla="*/ 1720052 h 1727548"/>
              <a:gd name="connsiteX25" fmla="*/ 10108999 w 10873408"/>
              <a:gd name="connsiteY25" fmla="*/ 1539943 h 1727548"/>
              <a:gd name="connsiteX26" fmla="*/ 9915035 w 10873408"/>
              <a:gd name="connsiteY26" fmla="*/ 1345979 h 1727548"/>
              <a:gd name="connsiteX27" fmla="*/ 9610235 w 10873408"/>
              <a:gd name="connsiteY27" fmla="*/ 1345979 h 1727548"/>
              <a:gd name="connsiteX28" fmla="*/ 9166890 w 10873408"/>
              <a:gd name="connsiteY28" fmla="*/ 1484524 h 1727548"/>
              <a:gd name="connsiteX29" fmla="*/ 8820526 w 10873408"/>
              <a:gd name="connsiteY29" fmla="*/ 1498379 h 1727548"/>
              <a:gd name="connsiteX30" fmla="*/ 8712829 w 10873408"/>
              <a:gd name="connsiteY30" fmla="*/ 1555854 h 1727548"/>
              <a:gd name="connsiteX31" fmla="*/ 8652925 w 10873408"/>
              <a:gd name="connsiteY31" fmla="*/ 1597959 h 1727548"/>
              <a:gd name="connsiteX32" fmla="*/ 8605781 w 10873408"/>
              <a:gd name="connsiteY32" fmla="*/ 1555529 h 1727548"/>
              <a:gd name="connsiteX33" fmla="*/ 8446453 w 10873408"/>
              <a:gd name="connsiteY33" fmla="*/ 1456815 h 1727548"/>
              <a:gd name="connsiteX34" fmla="*/ 7906126 w 10873408"/>
              <a:gd name="connsiteY34" fmla="*/ 1484524 h 1727548"/>
              <a:gd name="connsiteX35" fmla="*/ 7822999 w 10873408"/>
              <a:gd name="connsiteY35" fmla="*/ 1304415 h 1727548"/>
              <a:gd name="connsiteX36" fmla="*/ 6728490 w 10873408"/>
              <a:gd name="connsiteY36" fmla="*/ 1165870 h 1727548"/>
              <a:gd name="connsiteX37" fmla="*/ 5786381 w 10873408"/>
              <a:gd name="connsiteY37" fmla="*/ 985761 h 1727548"/>
              <a:gd name="connsiteX38" fmla="*/ 5246053 w 10873408"/>
              <a:gd name="connsiteY38" fmla="*/ 902634 h 1727548"/>
              <a:gd name="connsiteX39" fmla="*/ 5138139 w 10873408"/>
              <a:gd name="connsiteY39" fmla="*/ 956320 h 1727548"/>
              <a:gd name="connsiteX40" fmla="*/ 5122065 w 10873408"/>
              <a:gd name="connsiteY40" fmla="*/ 969752 h 1727548"/>
              <a:gd name="connsiteX41" fmla="*/ 4959438 w 10873408"/>
              <a:gd name="connsiteY41" fmla="*/ 921684 h 1727548"/>
              <a:gd name="connsiteX42" fmla="*/ 4622599 w 10873408"/>
              <a:gd name="connsiteY42" fmla="*/ 819506 h 1727548"/>
              <a:gd name="connsiteX43" fmla="*/ 4276235 w 10873408"/>
              <a:gd name="connsiteY43" fmla="*/ 556270 h 1727548"/>
              <a:gd name="connsiteX44" fmla="*/ 3929872 w 10873408"/>
              <a:gd name="connsiteY44" fmla="*/ 819506 h 1727548"/>
              <a:gd name="connsiteX45" fmla="*/ 3514235 w 10873408"/>
              <a:gd name="connsiteY45" fmla="*/ 971906 h 1727548"/>
              <a:gd name="connsiteX46" fmla="*/ 3389544 w 10873408"/>
              <a:gd name="connsiteY46" fmla="*/ 847215 h 1727548"/>
              <a:gd name="connsiteX47" fmla="*/ 2419726 w 10873408"/>
              <a:gd name="connsiteY47" fmla="*/ 1068888 h 1727548"/>
              <a:gd name="connsiteX48" fmla="*/ 1477617 w 10873408"/>
              <a:gd name="connsiteY48" fmla="*/ 1235143 h 1727548"/>
              <a:gd name="connsiteX49" fmla="*/ 923435 w 10873408"/>
              <a:gd name="connsiteY49" fmla="*/ 1041179 h 1727548"/>
              <a:gd name="connsiteX50" fmla="*/ 729472 w 10873408"/>
              <a:gd name="connsiteY50" fmla="*/ 1068888 h 1727548"/>
              <a:gd name="connsiteX51" fmla="*/ 466235 w 10873408"/>
              <a:gd name="connsiteY51" fmla="*/ 750234 h 1727548"/>
              <a:gd name="connsiteX52" fmla="*/ 19548 w 10873408"/>
              <a:gd name="connsiteY52" fmla="*/ 677579 h 1727548"/>
              <a:gd name="connsiteX53" fmla="*/ 0 w 10873408"/>
              <a:gd name="connsiteY53" fmla="*/ 677987 h 1727548"/>
              <a:gd name="connsiteX54" fmla="*/ 0 w 10873408"/>
              <a:gd name="connsiteY54" fmla="*/ 147146 h 1727548"/>
              <a:gd name="connsiteX55" fmla="*/ 57661 w 10873408"/>
              <a:gd name="connsiteY55" fmla="*/ 239983 h 1727548"/>
              <a:gd name="connsiteX56" fmla="*/ 216853 w 10873408"/>
              <a:gd name="connsiteY56" fmla="*/ 459288 h 1727548"/>
              <a:gd name="connsiteX57" fmla="*/ 493944 w 10873408"/>
              <a:gd name="connsiteY57" fmla="*/ 514706 h 1727548"/>
              <a:gd name="connsiteX58" fmla="*/ 881872 w 10873408"/>
              <a:gd name="connsiteY58" fmla="*/ 708670 h 1727548"/>
              <a:gd name="connsiteX59" fmla="*/ 1145108 w 10873408"/>
              <a:gd name="connsiteY59" fmla="*/ 805652 h 1727548"/>
              <a:gd name="connsiteX60" fmla="*/ 1283653 w 10873408"/>
              <a:gd name="connsiteY60" fmla="*/ 958052 h 1727548"/>
              <a:gd name="connsiteX61" fmla="*/ 1533035 w 10873408"/>
              <a:gd name="connsiteY61" fmla="*/ 944197 h 1727548"/>
              <a:gd name="connsiteX62" fmla="*/ 1671581 w 10873408"/>
              <a:gd name="connsiteY62" fmla="*/ 833361 h 1727548"/>
              <a:gd name="connsiteX63" fmla="*/ 1837835 w 10873408"/>
              <a:gd name="connsiteY63" fmla="*/ 680961 h 1727548"/>
              <a:gd name="connsiteX64" fmla="*/ 1976381 w 10873408"/>
              <a:gd name="connsiteY64" fmla="*/ 764088 h 1727548"/>
              <a:gd name="connsiteX65" fmla="*/ 2239617 w 10873408"/>
              <a:gd name="connsiteY65" fmla="*/ 653252 h 1727548"/>
              <a:gd name="connsiteX66" fmla="*/ 2405872 w 10873408"/>
              <a:gd name="connsiteY66" fmla="*/ 750234 h 1727548"/>
              <a:gd name="connsiteX67" fmla="*/ 2669108 w 10873408"/>
              <a:gd name="connsiteY67" fmla="*/ 528561 h 1727548"/>
              <a:gd name="connsiteX68" fmla="*/ 2890781 w 10873408"/>
              <a:gd name="connsiteY68" fmla="*/ 556270 h 1727548"/>
              <a:gd name="connsiteX69" fmla="*/ 3098599 w 10873408"/>
              <a:gd name="connsiteY69" fmla="*/ 459288 h 1727548"/>
              <a:gd name="connsiteX70" fmla="*/ 3209435 w 10873408"/>
              <a:gd name="connsiteY70" fmla="*/ 459288 h 1727548"/>
              <a:gd name="connsiteX71" fmla="*/ 3403399 w 10873408"/>
              <a:gd name="connsiteY71" fmla="*/ 320743 h 1727548"/>
              <a:gd name="connsiteX72" fmla="*/ 3500381 w 10873408"/>
              <a:gd name="connsiteY72" fmla="*/ 168343 h 1727548"/>
              <a:gd name="connsiteX73" fmla="*/ 3874453 w 10873408"/>
              <a:gd name="connsiteY73" fmla="*/ 182197 h 1727548"/>
              <a:gd name="connsiteX74" fmla="*/ 4175722 w 10873408"/>
              <a:gd name="connsiteY74" fmla="*/ 2061 h 1727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10873408" h="1727548">
                <a:moveTo>
                  <a:pt x="4175722" y="2061"/>
                </a:moveTo>
                <a:cubicBezTo>
                  <a:pt x="4190510" y="-582"/>
                  <a:pt x="4205519" y="-798"/>
                  <a:pt x="4220817" y="2088"/>
                </a:cubicBezTo>
                <a:cubicBezTo>
                  <a:pt x="4343199" y="25179"/>
                  <a:pt x="4456344" y="256088"/>
                  <a:pt x="4608744" y="320743"/>
                </a:cubicBezTo>
                <a:cubicBezTo>
                  <a:pt x="4761144" y="385398"/>
                  <a:pt x="4955108" y="353070"/>
                  <a:pt x="5135217" y="390015"/>
                </a:cubicBezTo>
                <a:cubicBezTo>
                  <a:pt x="5315326" y="426960"/>
                  <a:pt x="5472345" y="519324"/>
                  <a:pt x="5689399" y="542415"/>
                </a:cubicBezTo>
                <a:cubicBezTo>
                  <a:pt x="5906453" y="565506"/>
                  <a:pt x="6243580" y="510088"/>
                  <a:pt x="6437544" y="528561"/>
                </a:cubicBezTo>
                <a:cubicBezTo>
                  <a:pt x="6631508" y="547034"/>
                  <a:pt x="6714636" y="646325"/>
                  <a:pt x="6853181" y="653252"/>
                </a:cubicBezTo>
                <a:cubicBezTo>
                  <a:pt x="6991727" y="660179"/>
                  <a:pt x="7118726" y="579360"/>
                  <a:pt x="7268817" y="570124"/>
                </a:cubicBezTo>
                <a:cubicBezTo>
                  <a:pt x="7418908" y="560888"/>
                  <a:pt x="7610562" y="577052"/>
                  <a:pt x="7753726" y="597834"/>
                </a:cubicBezTo>
                <a:cubicBezTo>
                  <a:pt x="7896890" y="618616"/>
                  <a:pt x="8003108" y="706360"/>
                  <a:pt x="8127799" y="694815"/>
                </a:cubicBezTo>
                <a:cubicBezTo>
                  <a:pt x="8252490" y="683270"/>
                  <a:pt x="8397963" y="588597"/>
                  <a:pt x="8501872" y="528561"/>
                </a:cubicBezTo>
                <a:cubicBezTo>
                  <a:pt x="8605781" y="468525"/>
                  <a:pt x="8645035" y="373851"/>
                  <a:pt x="8751253" y="334597"/>
                </a:cubicBezTo>
                <a:cubicBezTo>
                  <a:pt x="8857471" y="295343"/>
                  <a:pt x="9019108" y="265325"/>
                  <a:pt x="9139181" y="293034"/>
                </a:cubicBezTo>
                <a:cubicBezTo>
                  <a:pt x="9259254" y="320743"/>
                  <a:pt x="9321599" y="482379"/>
                  <a:pt x="9471690" y="500852"/>
                </a:cubicBezTo>
                <a:cubicBezTo>
                  <a:pt x="9621781" y="519325"/>
                  <a:pt x="9910417" y="413106"/>
                  <a:pt x="10039726" y="403870"/>
                </a:cubicBezTo>
                <a:cubicBezTo>
                  <a:pt x="10169035" y="394634"/>
                  <a:pt x="10187508" y="473143"/>
                  <a:pt x="10247544" y="445434"/>
                </a:cubicBezTo>
                <a:cubicBezTo>
                  <a:pt x="10307580" y="417725"/>
                  <a:pt x="10319126" y="232997"/>
                  <a:pt x="10399944" y="237615"/>
                </a:cubicBezTo>
                <a:cubicBezTo>
                  <a:pt x="10480762" y="242233"/>
                  <a:pt x="10600835" y="436198"/>
                  <a:pt x="10732453" y="473143"/>
                </a:cubicBezTo>
                <a:cubicBezTo>
                  <a:pt x="10765357" y="482380"/>
                  <a:pt x="10803169" y="482957"/>
                  <a:pt x="10843181" y="479421"/>
                </a:cubicBezTo>
                <a:lnTo>
                  <a:pt x="10873408" y="474933"/>
                </a:lnTo>
                <a:lnTo>
                  <a:pt x="10873408" y="1640354"/>
                </a:lnTo>
                <a:lnTo>
                  <a:pt x="10836592" y="1651387"/>
                </a:lnTo>
                <a:cubicBezTo>
                  <a:pt x="10709651" y="1680905"/>
                  <a:pt x="10491441" y="1683684"/>
                  <a:pt x="10372235" y="1720052"/>
                </a:cubicBezTo>
                <a:lnTo>
                  <a:pt x="10356460" y="1727548"/>
                </a:lnTo>
                <a:lnTo>
                  <a:pt x="10344526" y="1720052"/>
                </a:lnTo>
                <a:cubicBezTo>
                  <a:pt x="10208290" y="1634616"/>
                  <a:pt x="10180581" y="1602288"/>
                  <a:pt x="10108999" y="1539943"/>
                </a:cubicBezTo>
                <a:cubicBezTo>
                  <a:pt x="10037417" y="1477598"/>
                  <a:pt x="9998162" y="1378306"/>
                  <a:pt x="9915035" y="1345979"/>
                </a:cubicBezTo>
                <a:cubicBezTo>
                  <a:pt x="9831908" y="1313652"/>
                  <a:pt x="9734926" y="1322888"/>
                  <a:pt x="9610235" y="1345979"/>
                </a:cubicBezTo>
                <a:cubicBezTo>
                  <a:pt x="9485544" y="1369070"/>
                  <a:pt x="9298508" y="1459124"/>
                  <a:pt x="9166890" y="1484524"/>
                </a:cubicBezTo>
                <a:cubicBezTo>
                  <a:pt x="9035272" y="1509924"/>
                  <a:pt x="8956762" y="1447579"/>
                  <a:pt x="8820526" y="1498379"/>
                </a:cubicBezTo>
                <a:cubicBezTo>
                  <a:pt x="8786467" y="1511079"/>
                  <a:pt x="8750387" y="1531428"/>
                  <a:pt x="8712829" y="1555854"/>
                </a:cubicBezTo>
                <a:lnTo>
                  <a:pt x="8652925" y="1597959"/>
                </a:lnTo>
                <a:lnTo>
                  <a:pt x="8605781" y="1555529"/>
                </a:lnTo>
                <a:cubicBezTo>
                  <a:pt x="8561908" y="1512811"/>
                  <a:pt x="8518035" y="1471824"/>
                  <a:pt x="8446453" y="1456815"/>
                </a:cubicBezTo>
                <a:cubicBezTo>
                  <a:pt x="8303289" y="1426797"/>
                  <a:pt x="8010035" y="1509924"/>
                  <a:pt x="7906126" y="1484524"/>
                </a:cubicBezTo>
                <a:cubicBezTo>
                  <a:pt x="7802217" y="1459124"/>
                  <a:pt x="8019272" y="1357524"/>
                  <a:pt x="7822999" y="1304415"/>
                </a:cubicBezTo>
                <a:cubicBezTo>
                  <a:pt x="7626726" y="1251306"/>
                  <a:pt x="7067926" y="1218979"/>
                  <a:pt x="6728490" y="1165870"/>
                </a:cubicBezTo>
                <a:cubicBezTo>
                  <a:pt x="6389054" y="1112761"/>
                  <a:pt x="6033454" y="1029634"/>
                  <a:pt x="5786381" y="985761"/>
                </a:cubicBezTo>
                <a:cubicBezTo>
                  <a:pt x="5539308" y="941888"/>
                  <a:pt x="5403071" y="863380"/>
                  <a:pt x="5246053" y="902634"/>
                </a:cubicBezTo>
                <a:cubicBezTo>
                  <a:pt x="5206799" y="912448"/>
                  <a:pt x="5171441" y="931642"/>
                  <a:pt x="5138139" y="956320"/>
                </a:cubicBezTo>
                <a:lnTo>
                  <a:pt x="5122065" y="969752"/>
                </a:lnTo>
                <a:lnTo>
                  <a:pt x="4959438" y="921684"/>
                </a:lnTo>
                <a:cubicBezTo>
                  <a:pt x="4832726" y="888779"/>
                  <a:pt x="4709190" y="861070"/>
                  <a:pt x="4622599" y="819506"/>
                </a:cubicBezTo>
                <a:cubicBezTo>
                  <a:pt x="4449417" y="736379"/>
                  <a:pt x="4391689" y="556270"/>
                  <a:pt x="4276235" y="556270"/>
                </a:cubicBezTo>
                <a:cubicBezTo>
                  <a:pt x="4160781" y="556270"/>
                  <a:pt x="4056872" y="750233"/>
                  <a:pt x="3929872" y="819506"/>
                </a:cubicBezTo>
                <a:cubicBezTo>
                  <a:pt x="3802872" y="888779"/>
                  <a:pt x="3604290" y="967288"/>
                  <a:pt x="3514235" y="971906"/>
                </a:cubicBezTo>
                <a:cubicBezTo>
                  <a:pt x="3424180" y="976524"/>
                  <a:pt x="3571962" y="831051"/>
                  <a:pt x="3389544" y="847215"/>
                </a:cubicBezTo>
                <a:cubicBezTo>
                  <a:pt x="3207126" y="863379"/>
                  <a:pt x="2738380" y="1004233"/>
                  <a:pt x="2419726" y="1068888"/>
                </a:cubicBezTo>
                <a:cubicBezTo>
                  <a:pt x="2101072" y="1133543"/>
                  <a:pt x="1726999" y="1239761"/>
                  <a:pt x="1477617" y="1235143"/>
                </a:cubicBezTo>
                <a:cubicBezTo>
                  <a:pt x="1228235" y="1230525"/>
                  <a:pt x="1048126" y="1068888"/>
                  <a:pt x="923435" y="1041179"/>
                </a:cubicBezTo>
                <a:cubicBezTo>
                  <a:pt x="798744" y="1013470"/>
                  <a:pt x="805672" y="1117379"/>
                  <a:pt x="729472" y="1068888"/>
                </a:cubicBezTo>
                <a:cubicBezTo>
                  <a:pt x="653272" y="1020397"/>
                  <a:pt x="620944" y="810270"/>
                  <a:pt x="466235" y="750234"/>
                </a:cubicBezTo>
                <a:cubicBezTo>
                  <a:pt x="369542" y="712712"/>
                  <a:pt x="177238" y="680601"/>
                  <a:pt x="19548" y="677579"/>
                </a:cubicBezTo>
                <a:lnTo>
                  <a:pt x="0" y="677987"/>
                </a:lnTo>
                <a:lnTo>
                  <a:pt x="0" y="147146"/>
                </a:lnTo>
                <a:lnTo>
                  <a:pt x="57661" y="239983"/>
                </a:lnTo>
                <a:cubicBezTo>
                  <a:pt x="116733" y="333948"/>
                  <a:pt x="174424" y="420322"/>
                  <a:pt x="216853" y="459288"/>
                </a:cubicBezTo>
                <a:cubicBezTo>
                  <a:pt x="329998" y="563197"/>
                  <a:pt x="383108" y="473142"/>
                  <a:pt x="493944" y="514706"/>
                </a:cubicBezTo>
                <a:cubicBezTo>
                  <a:pt x="604780" y="556270"/>
                  <a:pt x="773345" y="660179"/>
                  <a:pt x="881872" y="708670"/>
                </a:cubicBezTo>
                <a:cubicBezTo>
                  <a:pt x="990399" y="757161"/>
                  <a:pt x="1078145" y="764088"/>
                  <a:pt x="1145108" y="805652"/>
                </a:cubicBezTo>
                <a:cubicBezTo>
                  <a:pt x="1212072" y="847216"/>
                  <a:pt x="1218999" y="934961"/>
                  <a:pt x="1283653" y="958052"/>
                </a:cubicBezTo>
                <a:cubicBezTo>
                  <a:pt x="1348307" y="981143"/>
                  <a:pt x="1468380" y="964979"/>
                  <a:pt x="1533035" y="944197"/>
                </a:cubicBezTo>
                <a:cubicBezTo>
                  <a:pt x="1597690" y="923415"/>
                  <a:pt x="1620781" y="877234"/>
                  <a:pt x="1671581" y="833361"/>
                </a:cubicBezTo>
                <a:cubicBezTo>
                  <a:pt x="1722381" y="789488"/>
                  <a:pt x="1787035" y="692507"/>
                  <a:pt x="1837835" y="680961"/>
                </a:cubicBezTo>
                <a:cubicBezTo>
                  <a:pt x="1888635" y="669415"/>
                  <a:pt x="1909417" y="768706"/>
                  <a:pt x="1976381" y="764088"/>
                </a:cubicBezTo>
                <a:cubicBezTo>
                  <a:pt x="2043345" y="759470"/>
                  <a:pt x="2168035" y="655561"/>
                  <a:pt x="2239617" y="653252"/>
                </a:cubicBezTo>
                <a:cubicBezTo>
                  <a:pt x="2311199" y="650943"/>
                  <a:pt x="2334290" y="771016"/>
                  <a:pt x="2405872" y="750234"/>
                </a:cubicBezTo>
                <a:cubicBezTo>
                  <a:pt x="2477454" y="729452"/>
                  <a:pt x="2588290" y="560888"/>
                  <a:pt x="2669108" y="528561"/>
                </a:cubicBezTo>
                <a:cubicBezTo>
                  <a:pt x="2749926" y="496234"/>
                  <a:pt x="2819199" y="567816"/>
                  <a:pt x="2890781" y="556270"/>
                </a:cubicBezTo>
                <a:cubicBezTo>
                  <a:pt x="2962363" y="544724"/>
                  <a:pt x="3045490" y="475452"/>
                  <a:pt x="3098599" y="459288"/>
                </a:cubicBezTo>
                <a:cubicBezTo>
                  <a:pt x="3151708" y="443124"/>
                  <a:pt x="3158635" y="482379"/>
                  <a:pt x="3209435" y="459288"/>
                </a:cubicBezTo>
                <a:cubicBezTo>
                  <a:pt x="3260235" y="436197"/>
                  <a:pt x="3354908" y="369234"/>
                  <a:pt x="3403399" y="320743"/>
                </a:cubicBezTo>
                <a:cubicBezTo>
                  <a:pt x="3451890" y="272252"/>
                  <a:pt x="3421872" y="191434"/>
                  <a:pt x="3500381" y="168343"/>
                </a:cubicBezTo>
                <a:cubicBezTo>
                  <a:pt x="3578890" y="145252"/>
                  <a:pt x="3754380" y="209906"/>
                  <a:pt x="3874453" y="182197"/>
                </a:cubicBezTo>
                <a:cubicBezTo>
                  <a:pt x="3979517" y="157952"/>
                  <a:pt x="4072205" y="20561"/>
                  <a:pt x="4175722" y="2061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7176" name="任意形状 318"/>
          <p:cNvSpPr/>
          <p:nvPr userDrawn="1"/>
        </p:nvSpPr>
        <p:spPr>
          <a:xfrm>
            <a:off x="0" y="5522913"/>
            <a:ext cx="9144000" cy="1335088"/>
          </a:xfrm>
          <a:custGeom>
            <a:gdLst>
              <a:gd name="connsiteX0" fmla="*/ 2847466 w 12191999"/>
              <a:gd name="connsiteY0" fmla="*/ 1046402 h 1334345"/>
              <a:gd name="connsiteX1" fmla="*/ 2891951 w 12191999"/>
              <a:gd name="connsiteY1" fmla="*/ 1059437 h 1334345"/>
              <a:gd name="connsiteX2" fmla="*/ 2931128 w 12191999"/>
              <a:gd name="connsiteY2" fmla="*/ 1072321 h 1334345"/>
              <a:gd name="connsiteX3" fmla="*/ 2891953 w 12191999"/>
              <a:gd name="connsiteY3" fmla="*/ 1059438 h 1334345"/>
              <a:gd name="connsiteX4" fmla="*/ 2673480 w 12191999"/>
              <a:gd name="connsiteY4" fmla="*/ 1012610 h 1334345"/>
              <a:gd name="connsiteX5" fmla="*/ 2481271 w 12191999"/>
              <a:gd name="connsiteY5" fmla="*/ 1061188 h 1334345"/>
              <a:gd name="connsiteX6" fmla="*/ 2438898 w 12191999"/>
              <a:gd name="connsiteY6" fmla="*/ 1067709 h 1334345"/>
              <a:gd name="connsiteX7" fmla="*/ 2419283 w 12191999"/>
              <a:gd name="connsiteY7" fmla="*/ 1063157 h 1334345"/>
              <a:gd name="connsiteX8" fmla="*/ 2438897 w 12191999"/>
              <a:gd name="connsiteY8" fmla="*/ 1067709 h 1334345"/>
              <a:gd name="connsiteX9" fmla="*/ 2438898 w 12191999"/>
              <a:gd name="connsiteY9" fmla="*/ 1067709 h 1334345"/>
              <a:gd name="connsiteX10" fmla="*/ 2438898 w 12191999"/>
              <a:gd name="connsiteY10" fmla="*/ 1067709 h 1334345"/>
              <a:gd name="connsiteX11" fmla="*/ 2590271 w 12191999"/>
              <a:gd name="connsiteY11" fmla="*/ 1020751 h 1334345"/>
              <a:gd name="connsiteX12" fmla="*/ 2673481 w 12191999"/>
              <a:gd name="connsiteY12" fmla="*/ 1012610 h 1334345"/>
              <a:gd name="connsiteX13" fmla="*/ 2692964 w 12191999"/>
              <a:gd name="connsiteY13" fmla="*/ 1014492 h 1334345"/>
              <a:gd name="connsiteX14" fmla="*/ 2734057 w 12191999"/>
              <a:gd name="connsiteY14" fmla="*/ 1018461 h 1334345"/>
              <a:gd name="connsiteX15" fmla="*/ 2734056 w 12191999"/>
              <a:gd name="connsiteY15" fmla="*/ 1018461 h 1334345"/>
              <a:gd name="connsiteX16" fmla="*/ 2692964 w 12191999"/>
              <a:gd name="connsiteY16" fmla="*/ 1014492 h 1334345"/>
              <a:gd name="connsiteX17" fmla="*/ 2673482 w 12191999"/>
              <a:gd name="connsiteY17" fmla="*/ 1012610 h 1334345"/>
              <a:gd name="connsiteX18" fmla="*/ 2673481 w 12191999"/>
              <a:gd name="connsiteY18" fmla="*/ 1012610 h 1334345"/>
              <a:gd name="connsiteX19" fmla="*/ 344633 w 12191999"/>
              <a:gd name="connsiteY19" fmla="*/ 863663 h 1334345"/>
              <a:gd name="connsiteX20" fmla="*/ 419394 w 12191999"/>
              <a:gd name="connsiteY20" fmla="*/ 878925 h 1334345"/>
              <a:gd name="connsiteX21" fmla="*/ 714553 w 12191999"/>
              <a:gd name="connsiteY21" fmla="*/ 895341 h 1334345"/>
              <a:gd name="connsiteX22" fmla="*/ 739734 w 12191999"/>
              <a:gd name="connsiteY22" fmla="*/ 900282 h 1334345"/>
              <a:gd name="connsiteX23" fmla="*/ 777297 w 12191999"/>
              <a:gd name="connsiteY23" fmla="*/ 907653 h 1334345"/>
              <a:gd name="connsiteX24" fmla="*/ 788191 w 12191999"/>
              <a:gd name="connsiteY24" fmla="*/ 910703 h 1334345"/>
              <a:gd name="connsiteX25" fmla="*/ 777298 w 12191999"/>
              <a:gd name="connsiteY25" fmla="*/ 907653 h 1334345"/>
              <a:gd name="connsiteX26" fmla="*/ 739734 w 12191999"/>
              <a:gd name="connsiteY26" fmla="*/ 900282 h 1334345"/>
              <a:gd name="connsiteX27" fmla="*/ 714551 w 12191999"/>
              <a:gd name="connsiteY27" fmla="*/ 895340 h 1334345"/>
              <a:gd name="connsiteX28" fmla="*/ 419392 w 12191999"/>
              <a:gd name="connsiteY28" fmla="*/ 878924 h 1334345"/>
              <a:gd name="connsiteX29" fmla="*/ 1631096 w 12191999"/>
              <a:gd name="connsiteY29" fmla="*/ 788636 h 1334345"/>
              <a:gd name="connsiteX30" fmla="*/ 1289333 w 12191999"/>
              <a:gd name="connsiteY30" fmla="*/ 870716 h 1334345"/>
              <a:gd name="connsiteX31" fmla="*/ 1025245 w 12191999"/>
              <a:gd name="connsiteY31" fmla="*/ 895340 h 1334345"/>
              <a:gd name="connsiteX32" fmla="*/ 932036 w 12191999"/>
              <a:gd name="connsiteY32" fmla="*/ 944588 h 1334345"/>
              <a:gd name="connsiteX33" fmla="*/ 888223 w 12191999"/>
              <a:gd name="connsiteY33" fmla="*/ 938432 h 1334345"/>
              <a:gd name="connsiteX34" fmla="*/ 885869 w 12191999"/>
              <a:gd name="connsiteY34" fmla="*/ 937786 h 1334345"/>
              <a:gd name="connsiteX35" fmla="*/ 888224 w 12191999"/>
              <a:gd name="connsiteY35" fmla="*/ 938433 h 1334345"/>
              <a:gd name="connsiteX36" fmla="*/ 932037 w 12191999"/>
              <a:gd name="connsiteY36" fmla="*/ 944589 h 1334345"/>
              <a:gd name="connsiteX37" fmla="*/ 1025246 w 12191999"/>
              <a:gd name="connsiteY37" fmla="*/ 895341 h 1334345"/>
              <a:gd name="connsiteX38" fmla="*/ 1289335 w 12191999"/>
              <a:gd name="connsiteY38" fmla="*/ 870716 h 1334345"/>
              <a:gd name="connsiteX39" fmla="*/ 1541652 w 12191999"/>
              <a:gd name="connsiteY39" fmla="*/ 798383 h 1334345"/>
              <a:gd name="connsiteX40" fmla="*/ 1631097 w 12191999"/>
              <a:gd name="connsiteY40" fmla="*/ 788636 h 1334345"/>
              <a:gd name="connsiteX41" fmla="*/ 1676425 w 12191999"/>
              <a:gd name="connsiteY41" fmla="*/ 791618 h 1334345"/>
              <a:gd name="connsiteX42" fmla="*/ 1676426 w 12191999"/>
              <a:gd name="connsiteY42" fmla="*/ 791618 h 1334345"/>
              <a:gd name="connsiteX43" fmla="*/ 1631097 w 12191999"/>
              <a:gd name="connsiteY43" fmla="*/ 788636 h 1334345"/>
              <a:gd name="connsiteX44" fmla="*/ 1631097 w 12191999"/>
              <a:gd name="connsiteY44" fmla="*/ 788636 h 1334345"/>
              <a:gd name="connsiteX45" fmla="*/ 5743206 w 12191999"/>
              <a:gd name="connsiteY45" fmla="*/ 0 h 1334345"/>
              <a:gd name="connsiteX46" fmla="*/ 5771910 w 12191999"/>
              <a:gd name="connsiteY46" fmla="*/ 4482 h 1334345"/>
              <a:gd name="connsiteX47" fmla="*/ 5959903 w 12191999"/>
              <a:gd name="connsiteY47" fmla="*/ 50525 h 1334345"/>
              <a:gd name="connsiteX48" fmla="*/ 6519150 w 12191999"/>
              <a:gd name="connsiteY48" fmla="*/ 354223 h 1334345"/>
              <a:gd name="connsiteX49" fmla="*/ 7466764 w 12191999"/>
              <a:gd name="connsiteY49" fmla="*/ 510176 h 1334345"/>
              <a:gd name="connsiteX50" fmla="*/ 8181358 w 12191999"/>
              <a:gd name="connsiteY50" fmla="*/ 666129 h 1334345"/>
              <a:gd name="connsiteX51" fmla="*/ 8771675 w 12191999"/>
              <a:gd name="connsiteY51" fmla="*/ 551216 h 1334345"/>
              <a:gd name="connsiteX52" fmla="*/ 9361992 w 12191999"/>
              <a:gd name="connsiteY52" fmla="*/ 485551 h 1334345"/>
              <a:gd name="connsiteX53" fmla="*/ 9638702 w 12191999"/>
              <a:gd name="connsiteY53" fmla="*/ 395776 h 1334345"/>
              <a:gd name="connsiteX54" fmla="*/ 9702244 w 12191999"/>
              <a:gd name="connsiteY54" fmla="*/ 372178 h 1334345"/>
              <a:gd name="connsiteX55" fmla="*/ 9727055 w 12191999"/>
              <a:gd name="connsiteY55" fmla="*/ 383977 h 1334345"/>
              <a:gd name="connsiteX56" fmla="*/ 9828031 w 12191999"/>
              <a:gd name="connsiteY56" fmla="*/ 411680 h 1334345"/>
              <a:gd name="connsiteX57" fmla="*/ 10433882 w 12191999"/>
              <a:gd name="connsiteY57" fmla="*/ 444512 h 1334345"/>
              <a:gd name="connsiteX58" fmla="*/ 10589229 w 12191999"/>
              <a:gd name="connsiteY58" fmla="*/ 510176 h 1334345"/>
              <a:gd name="connsiteX59" fmla="*/ 10884387 w 12191999"/>
              <a:gd name="connsiteY59" fmla="*/ 469135 h 1334345"/>
              <a:gd name="connsiteX60" fmla="*/ 11288288 w 12191999"/>
              <a:gd name="connsiteY60" fmla="*/ 543008 h 1334345"/>
              <a:gd name="connsiteX61" fmla="*/ 11529682 w 12191999"/>
              <a:gd name="connsiteY61" fmla="*/ 469713 h 1334345"/>
              <a:gd name="connsiteX62" fmla="*/ 11612362 w 12191999"/>
              <a:gd name="connsiteY62" fmla="*/ 448952 h 1334345"/>
              <a:gd name="connsiteX63" fmla="*/ 11661848 w 12191999"/>
              <a:gd name="connsiteY63" fmla="*/ 465376 h 1334345"/>
              <a:gd name="connsiteX64" fmla="*/ 12078128 w 12191999"/>
              <a:gd name="connsiteY64" fmla="*/ 595911 h 1334345"/>
              <a:gd name="connsiteX65" fmla="*/ 12191999 w 12191999"/>
              <a:gd name="connsiteY65" fmla="*/ 625868 h 1334345"/>
              <a:gd name="connsiteX66" fmla="*/ 12191999 w 12191999"/>
              <a:gd name="connsiteY66" fmla="*/ 1072321 h 1334345"/>
              <a:gd name="connsiteX67" fmla="*/ 12191999 w 12191999"/>
              <a:gd name="connsiteY67" fmla="*/ 1334345 h 1334345"/>
              <a:gd name="connsiteX68" fmla="*/ 0 w 12191999"/>
              <a:gd name="connsiteY68" fmla="*/ 1334345 h 1334345"/>
              <a:gd name="connsiteX69" fmla="*/ 0 w 12191999"/>
              <a:gd name="connsiteY69" fmla="*/ 1072321 h 1334345"/>
              <a:gd name="connsiteX70" fmla="*/ 1 w 12191999"/>
              <a:gd name="connsiteY70" fmla="*/ 1072321 h 1334345"/>
              <a:gd name="connsiteX71" fmla="*/ 1 w 12191999"/>
              <a:gd name="connsiteY71" fmla="*/ 813658 h 1334345"/>
              <a:gd name="connsiteX72" fmla="*/ 20711 w 12191999"/>
              <a:gd name="connsiteY72" fmla="*/ 812426 h 1334345"/>
              <a:gd name="connsiteX73" fmla="*/ 22430 w 12191999"/>
              <a:gd name="connsiteY73" fmla="*/ 812443 h 1334345"/>
              <a:gd name="connsiteX74" fmla="*/ 108700 w 12191999"/>
              <a:gd name="connsiteY74" fmla="*/ 813260 h 1334345"/>
              <a:gd name="connsiteX75" fmla="*/ 170240 w 12191999"/>
              <a:gd name="connsiteY75" fmla="*/ 821105 h 1334345"/>
              <a:gd name="connsiteX76" fmla="*/ 192198 w 12191999"/>
              <a:gd name="connsiteY76" fmla="*/ 823904 h 1334345"/>
              <a:gd name="connsiteX77" fmla="*/ 192199 w 12191999"/>
              <a:gd name="connsiteY77" fmla="*/ 823904 h 1334345"/>
              <a:gd name="connsiteX78" fmla="*/ 170240 w 12191999"/>
              <a:gd name="connsiteY78" fmla="*/ 821105 h 1334345"/>
              <a:gd name="connsiteX79" fmla="*/ 108699 w 12191999"/>
              <a:gd name="connsiteY79" fmla="*/ 813259 h 1334345"/>
              <a:gd name="connsiteX80" fmla="*/ 22430 w 12191999"/>
              <a:gd name="connsiteY80" fmla="*/ 812443 h 1334345"/>
              <a:gd name="connsiteX81" fmla="*/ 20711 w 12191999"/>
              <a:gd name="connsiteY81" fmla="*/ 812426 h 1334345"/>
              <a:gd name="connsiteX82" fmla="*/ 20711 w 12191999"/>
              <a:gd name="connsiteY82" fmla="*/ 812426 h 1334345"/>
              <a:gd name="connsiteX83" fmla="*/ 20710 w 12191999"/>
              <a:gd name="connsiteY83" fmla="*/ 812426 h 1334345"/>
              <a:gd name="connsiteX84" fmla="*/ 0 w 12191999"/>
              <a:gd name="connsiteY84" fmla="*/ 813658 h 1334345"/>
              <a:gd name="connsiteX85" fmla="*/ 0 w 12191999"/>
              <a:gd name="connsiteY85" fmla="*/ 489071 h 1334345"/>
              <a:gd name="connsiteX86" fmla="*/ 43142 w 12191999"/>
              <a:gd name="connsiteY86" fmla="*/ 505751 h 1334345"/>
              <a:gd name="connsiteX87" fmla="*/ 212081 w 12191999"/>
              <a:gd name="connsiteY87" fmla="*/ 543008 h 1334345"/>
              <a:gd name="connsiteX88" fmla="*/ 600448 w 12191999"/>
              <a:gd name="connsiteY88" fmla="*/ 460927 h 1334345"/>
              <a:gd name="connsiteX89" fmla="*/ 1004349 w 12191999"/>
              <a:gd name="connsiteY89" fmla="*/ 411680 h 1334345"/>
              <a:gd name="connsiteX90" fmla="*/ 1268437 w 12191999"/>
              <a:gd name="connsiteY90" fmla="*/ 329598 h 1334345"/>
              <a:gd name="connsiteX91" fmla="*/ 1936428 w 12191999"/>
              <a:gd name="connsiteY91" fmla="*/ 304974 h 1334345"/>
              <a:gd name="connsiteX92" fmla="*/ 2262655 w 12191999"/>
              <a:gd name="connsiteY92" fmla="*/ 370639 h 1334345"/>
              <a:gd name="connsiteX93" fmla="*/ 2402467 w 12191999"/>
              <a:gd name="connsiteY93" fmla="*/ 346015 h 1334345"/>
              <a:gd name="connsiteX94" fmla="*/ 2837437 w 12191999"/>
              <a:gd name="connsiteY94" fmla="*/ 436303 h 1334345"/>
              <a:gd name="connsiteX95" fmla="*/ 3614171 w 12191999"/>
              <a:gd name="connsiteY95" fmla="*/ 411680 h 1334345"/>
              <a:gd name="connsiteX96" fmla="*/ 3909329 w 12191999"/>
              <a:gd name="connsiteY96" fmla="*/ 411680 h 1334345"/>
              <a:gd name="connsiteX97" fmla="*/ 4453042 w 12191999"/>
              <a:gd name="connsiteY97" fmla="*/ 395263 h 1334345"/>
              <a:gd name="connsiteX98" fmla="*/ 4654993 w 12191999"/>
              <a:gd name="connsiteY98" fmla="*/ 395263 h 1334345"/>
              <a:gd name="connsiteX99" fmla="*/ 4872478 w 12191999"/>
              <a:gd name="connsiteY99" fmla="*/ 280350 h 1334345"/>
              <a:gd name="connsiteX100" fmla="*/ 5431725 w 12191999"/>
              <a:gd name="connsiteY100" fmla="*/ 149021 h 1334345"/>
              <a:gd name="connsiteX101" fmla="*/ 5706691 w 12191999"/>
              <a:gd name="connsiteY101" fmla="*/ 16122 h 1334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2191999" h="1334345">
                <a:moveTo>
                  <a:pt x="2847466" y="1046402"/>
                </a:moveTo>
                <a:lnTo>
                  <a:pt x="2891951" y="1059437"/>
                </a:lnTo>
                <a:lnTo>
                  <a:pt x="2931128" y="1072321"/>
                </a:lnTo>
                <a:lnTo>
                  <a:pt x="2891953" y="1059438"/>
                </a:lnTo>
                <a:close/>
                <a:moveTo>
                  <a:pt x="2673480" y="1012610"/>
                </a:moveTo>
                <a:cubicBezTo>
                  <a:pt x="2576552" y="1010281"/>
                  <a:pt x="2524921" y="1045805"/>
                  <a:pt x="2481271" y="1061188"/>
                </a:cubicBezTo>
                <a:lnTo>
                  <a:pt x="2438898" y="1067709"/>
                </a:lnTo>
                <a:lnTo>
                  <a:pt x="2419283" y="1063157"/>
                </a:lnTo>
                <a:lnTo>
                  <a:pt x="2438897" y="1067709"/>
                </a:lnTo>
                <a:lnTo>
                  <a:pt x="2438898" y="1067709"/>
                </a:lnTo>
                <a:lnTo>
                  <a:pt x="2438898" y="1067709"/>
                </a:lnTo>
                <a:cubicBezTo>
                  <a:pt x="2481376" y="1072198"/>
                  <a:pt x="2519394" y="1037214"/>
                  <a:pt x="2590271" y="1020751"/>
                </a:cubicBezTo>
                <a:lnTo>
                  <a:pt x="2673481" y="1012610"/>
                </a:lnTo>
                <a:lnTo>
                  <a:pt x="2692964" y="1014492"/>
                </a:lnTo>
                <a:lnTo>
                  <a:pt x="2734057" y="1018461"/>
                </a:lnTo>
                <a:lnTo>
                  <a:pt x="2734056" y="1018461"/>
                </a:lnTo>
                <a:lnTo>
                  <a:pt x="2692964" y="1014492"/>
                </a:lnTo>
                <a:lnTo>
                  <a:pt x="2673482" y="1012610"/>
                </a:lnTo>
                <a:lnTo>
                  <a:pt x="2673481" y="1012610"/>
                </a:lnTo>
                <a:close/>
                <a:moveTo>
                  <a:pt x="344633" y="863663"/>
                </a:moveTo>
                <a:cubicBezTo>
                  <a:pt x="369391" y="870033"/>
                  <a:pt x="394150" y="875504"/>
                  <a:pt x="419394" y="878925"/>
                </a:cubicBezTo>
                <a:cubicBezTo>
                  <a:pt x="520369" y="892605"/>
                  <a:pt x="629112" y="884396"/>
                  <a:pt x="714553" y="895341"/>
                </a:cubicBezTo>
                <a:lnTo>
                  <a:pt x="739734" y="900282"/>
                </a:lnTo>
                <a:lnTo>
                  <a:pt x="777297" y="907653"/>
                </a:lnTo>
                <a:lnTo>
                  <a:pt x="788191" y="910703"/>
                </a:lnTo>
                <a:lnTo>
                  <a:pt x="777298" y="907653"/>
                </a:lnTo>
                <a:lnTo>
                  <a:pt x="739734" y="900282"/>
                </a:lnTo>
                <a:lnTo>
                  <a:pt x="714551" y="895340"/>
                </a:lnTo>
                <a:cubicBezTo>
                  <a:pt x="629111" y="884396"/>
                  <a:pt x="520368" y="892604"/>
                  <a:pt x="419392" y="878924"/>
                </a:cubicBezTo>
                <a:close/>
                <a:moveTo>
                  <a:pt x="1631096" y="788636"/>
                </a:moveTo>
                <a:cubicBezTo>
                  <a:pt x="1511997" y="787268"/>
                  <a:pt x="1390309" y="852932"/>
                  <a:pt x="1289333" y="870716"/>
                </a:cubicBezTo>
                <a:cubicBezTo>
                  <a:pt x="1188359" y="888500"/>
                  <a:pt x="1084794" y="883028"/>
                  <a:pt x="1025245" y="895340"/>
                </a:cubicBezTo>
                <a:cubicBezTo>
                  <a:pt x="965695" y="907653"/>
                  <a:pt x="983818" y="944588"/>
                  <a:pt x="932036" y="944588"/>
                </a:cubicBezTo>
                <a:cubicBezTo>
                  <a:pt x="919090" y="944588"/>
                  <a:pt x="904365" y="942194"/>
                  <a:pt x="888223" y="938432"/>
                </a:cubicBezTo>
                <a:lnTo>
                  <a:pt x="885869" y="937786"/>
                </a:lnTo>
                <a:lnTo>
                  <a:pt x="888224" y="938433"/>
                </a:lnTo>
                <a:cubicBezTo>
                  <a:pt x="904366" y="942195"/>
                  <a:pt x="919091" y="944589"/>
                  <a:pt x="932037" y="944589"/>
                </a:cubicBezTo>
                <a:cubicBezTo>
                  <a:pt x="983819" y="944589"/>
                  <a:pt x="965696" y="907653"/>
                  <a:pt x="1025246" y="895341"/>
                </a:cubicBezTo>
                <a:cubicBezTo>
                  <a:pt x="1084795" y="883028"/>
                  <a:pt x="1188360" y="888500"/>
                  <a:pt x="1289335" y="870716"/>
                </a:cubicBezTo>
                <a:cubicBezTo>
                  <a:pt x="1365066" y="857378"/>
                  <a:pt x="1452449" y="817107"/>
                  <a:pt x="1541652" y="798383"/>
                </a:cubicBezTo>
                <a:lnTo>
                  <a:pt x="1631097" y="788636"/>
                </a:lnTo>
                <a:lnTo>
                  <a:pt x="1676425" y="791618"/>
                </a:lnTo>
                <a:lnTo>
                  <a:pt x="1676426" y="791618"/>
                </a:lnTo>
                <a:lnTo>
                  <a:pt x="1631097" y="788636"/>
                </a:lnTo>
                <a:lnTo>
                  <a:pt x="1631097" y="788636"/>
                </a:lnTo>
                <a:close/>
                <a:moveTo>
                  <a:pt x="5743206" y="0"/>
                </a:moveTo>
                <a:lnTo>
                  <a:pt x="5771910" y="4482"/>
                </a:lnTo>
                <a:cubicBezTo>
                  <a:pt x="5839996" y="17180"/>
                  <a:pt x="5904237" y="32057"/>
                  <a:pt x="5959903" y="50525"/>
                </a:cubicBezTo>
                <a:cubicBezTo>
                  <a:pt x="6182566" y="124398"/>
                  <a:pt x="6268008" y="277615"/>
                  <a:pt x="6519150" y="354223"/>
                </a:cubicBezTo>
                <a:cubicBezTo>
                  <a:pt x="6770294" y="430831"/>
                  <a:pt x="7189729" y="458192"/>
                  <a:pt x="7466764" y="510176"/>
                </a:cubicBezTo>
                <a:cubicBezTo>
                  <a:pt x="7743799" y="562160"/>
                  <a:pt x="7963872" y="659289"/>
                  <a:pt x="8181358" y="666129"/>
                </a:cubicBezTo>
                <a:cubicBezTo>
                  <a:pt x="8398843" y="672968"/>
                  <a:pt x="8574902" y="581312"/>
                  <a:pt x="8771675" y="551216"/>
                </a:cubicBezTo>
                <a:cubicBezTo>
                  <a:pt x="8968447" y="521120"/>
                  <a:pt x="9175576" y="525224"/>
                  <a:pt x="9361992" y="485551"/>
                </a:cubicBezTo>
                <a:cubicBezTo>
                  <a:pt x="9455199" y="465715"/>
                  <a:pt x="9549054" y="430147"/>
                  <a:pt x="9638702" y="395776"/>
                </a:cubicBezTo>
                <a:lnTo>
                  <a:pt x="9702244" y="372178"/>
                </a:lnTo>
                <a:lnTo>
                  <a:pt x="9727055" y="383977"/>
                </a:lnTo>
                <a:cubicBezTo>
                  <a:pt x="9755535" y="395349"/>
                  <a:pt x="9787899" y="405181"/>
                  <a:pt x="9828031" y="411680"/>
                </a:cubicBezTo>
                <a:cubicBezTo>
                  <a:pt x="9988556" y="437672"/>
                  <a:pt x="10307015" y="428096"/>
                  <a:pt x="10433882" y="444512"/>
                </a:cubicBezTo>
                <a:cubicBezTo>
                  <a:pt x="10560749" y="460927"/>
                  <a:pt x="10514144" y="506072"/>
                  <a:pt x="10589229" y="510176"/>
                </a:cubicBezTo>
                <a:cubicBezTo>
                  <a:pt x="10664314" y="514280"/>
                  <a:pt x="10767877" y="463663"/>
                  <a:pt x="10884387" y="469135"/>
                </a:cubicBezTo>
                <a:cubicBezTo>
                  <a:pt x="11000897" y="474607"/>
                  <a:pt x="11164011" y="547112"/>
                  <a:pt x="11288288" y="543008"/>
                </a:cubicBezTo>
                <a:cubicBezTo>
                  <a:pt x="11381495" y="539930"/>
                  <a:pt x="11441207" y="499916"/>
                  <a:pt x="11529682" y="469713"/>
                </a:cubicBezTo>
                <a:lnTo>
                  <a:pt x="11612362" y="448952"/>
                </a:lnTo>
                <a:lnTo>
                  <a:pt x="11661848" y="465376"/>
                </a:lnTo>
                <a:cubicBezTo>
                  <a:pt x="11775323" y="503010"/>
                  <a:pt x="11929254" y="553535"/>
                  <a:pt x="12078128" y="595911"/>
                </a:cubicBezTo>
                <a:lnTo>
                  <a:pt x="12191999" y="625868"/>
                </a:lnTo>
                <a:lnTo>
                  <a:pt x="12191999" y="1072321"/>
                </a:lnTo>
                <a:lnTo>
                  <a:pt x="12191999" y="1334345"/>
                </a:lnTo>
                <a:lnTo>
                  <a:pt x="0" y="1334345"/>
                </a:lnTo>
                <a:lnTo>
                  <a:pt x="0" y="1072321"/>
                </a:lnTo>
                <a:lnTo>
                  <a:pt x="1" y="1072321"/>
                </a:lnTo>
                <a:lnTo>
                  <a:pt x="1" y="813658"/>
                </a:lnTo>
                <a:lnTo>
                  <a:pt x="20711" y="812426"/>
                </a:lnTo>
                <a:lnTo>
                  <a:pt x="22430" y="812443"/>
                </a:lnTo>
                <a:lnTo>
                  <a:pt x="108700" y="813260"/>
                </a:lnTo>
                <a:lnTo>
                  <a:pt x="170240" y="821105"/>
                </a:lnTo>
                <a:lnTo>
                  <a:pt x="192198" y="823904"/>
                </a:lnTo>
                <a:lnTo>
                  <a:pt x="192199" y="823904"/>
                </a:lnTo>
                <a:lnTo>
                  <a:pt x="170240" y="821105"/>
                </a:lnTo>
                <a:lnTo>
                  <a:pt x="108699" y="813259"/>
                </a:lnTo>
                <a:lnTo>
                  <a:pt x="22430" y="812443"/>
                </a:lnTo>
                <a:lnTo>
                  <a:pt x="20711" y="812426"/>
                </a:lnTo>
                <a:lnTo>
                  <a:pt x="20711" y="812426"/>
                </a:lnTo>
                <a:lnTo>
                  <a:pt x="20710" y="812426"/>
                </a:lnTo>
                <a:lnTo>
                  <a:pt x="0" y="813658"/>
                </a:lnTo>
                <a:lnTo>
                  <a:pt x="0" y="489071"/>
                </a:lnTo>
                <a:lnTo>
                  <a:pt x="43142" y="505751"/>
                </a:lnTo>
                <a:cubicBezTo>
                  <a:pt x="107870" y="530012"/>
                  <a:pt x="166772" y="548138"/>
                  <a:pt x="212081" y="543008"/>
                </a:cubicBezTo>
                <a:cubicBezTo>
                  <a:pt x="393318" y="522488"/>
                  <a:pt x="468403" y="482815"/>
                  <a:pt x="600448" y="460927"/>
                </a:cubicBezTo>
                <a:cubicBezTo>
                  <a:pt x="732493" y="439040"/>
                  <a:pt x="893017" y="433567"/>
                  <a:pt x="1004349" y="411680"/>
                </a:cubicBezTo>
                <a:cubicBezTo>
                  <a:pt x="1115680" y="389791"/>
                  <a:pt x="1113092" y="347383"/>
                  <a:pt x="1268437" y="329598"/>
                </a:cubicBezTo>
                <a:cubicBezTo>
                  <a:pt x="1423783" y="311814"/>
                  <a:pt x="1770725" y="298134"/>
                  <a:pt x="1936428" y="304974"/>
                </a:cubicBezTo>
                <a:cubicBezTo>
                  <a:pt x="2102131" y="311814"/>
                  <a:pt x="2184982" y="363799"/>
                  <a:pt x="2262655" y="370639"/>
                </a:cubicBezTo>
                <a:cubicBezTo>
                  <a:pt x="2340329" y="377479"/>
                  <a:pt x="2306671" y="335070"/>
                  <a:pt x="2402467" y="346015"/>
                </a:cubicBezTo>
                <a:cubicBezTo>
                  <a:pt x="2498264" y="356959"/>
                  <a:pt x="2635487" y="425359"/>
                  <a:pt x="2837437" y="436303"/>
                </a:cubicBezTo>
                <a:cubicBezTo>
                  <a:pt x="3039388" y="447247"/>
                  <a:pt x="3435523" y="415783"/>
                  <a:pt x="3614171" y="411680"/>
                </a:cubicBezTo>
                <a:cubicBezTo>
                  <a:pt x="3792819" y="407575"/>
                  <a:pt x="3769517" y="414416"/>
                  <a:pt x="3909329" y="411680"/>
                </a:cubicBezTo>
                <a:cubicBezTo>
                  <a:pt x="4049141" y="408943"/>
                  <a:pt x="4328764" y="397999"/>
                  <a:pt x="4453042" y="395263"/>
                </a:cubicBezTo>
                <a:cubicBezTo>
                  <a:pt x="4577318" y="392527"/>
                  <a:pt x="4585086" y="414414"/>
                  <a:pt x="4654993" y="395263"/>
                </a:cubicBezTo>
                <a:cubicBezTo>
                  <a:pt x="4724898" y="376111"/>
                  <a:pt x="4743022" y="321391"/>
                  <a:pt x="4872478" y="280350"/>
                </a:cubicBezTo>
                <a:cubicBezTo>
                  <a:pt x="5001933" y="239310"/>
                  <a:pt x="5263433" y="202374"/>
                  <a:pt x="5431725" y="149021"/>
                </a:cubicBezTo>
                <a:cubicBezTo>
                  <a:pt x="5536908" y="115676"/>
                  <a:pt x="5617817" y="59353"/>
                  <a:pt x="5706691" y="16122"/>
                </a:cubicBezTo>
                <a:close/>
              </a:path>
            </a:pathLst>
          </a:custGeom>
          <a:solidFill>
            <a:schemeClr val="accent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wrap="square" lIns="68580" tIns="34290" rIns="68580" bIns="34290" numCol="1" spcCol="0" rtlCol="0" fromWordArt="0" anchor="ctr" anchorCtr="0" forceAA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 fontAlgn="base"/>
            <a:endParaRPr lang="zh-CN" altLang="en-US" sz="1300">
              <a:solidFill>
                <a:srgbClr val="FFFFFF"/>
              </a:solidFill>
              <a:latin typeface="Century Gothic"/>
              <a:ea typeface="微软雅黑" panose="020b0503020204020204" charset="-122"/>
            </a:endParaRPr>
          </a:p>
        </p:txBody>
      </p:sp>
      <p:sp>
        <p:nvSpPr>
          <p:cNvPr id="311" name="文本占位符 310"/>
          <p:cNvSpPr>
            <a:spLocks noGrp="1"/>
          </p:cNvSpPr>
          <p:nvPr userDrawn="1">
            <p:ph type="body" sz="quarter" idx="10"/>
          </p:nvPr>
        </p:nvSpPr>
        <p:spPr>
          <a:xfrm>
            <a:off x="1725821" y="1315618"/>
            <a:ext cx="5692356" cy="103288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5400" b="1">
                <a:ln w="38100">
                  <a:noFill/>
                </a:ln>
                <a:solidFill>
                  <a:schemeClr val="accent1"/>
                </a:solidFill>
              </a:defRPr>
            </a:lvl1pPr>
          </a:lstStyle>
          <a:p>
            <a:pPr lvl="0" fontAlgn="auto"/>
            <a:endParaRPr kumimoji="1" lang="zh-CN" altLang="en-US" strike="noStrike" noProof="1"/>
          </a:p>
        </p:txBody>
      </p:sp>
      <p:sp>
        <p:nvSpPr>
          <p:cNvPr id="320" name="文本占位符 310"/>
          <p:cNvSpPr>
            <a:spLocks noGrp="1"/>
          </p:cNvSpPr>
          <p:nvPr>
            <p:ph type="body" sz="quarter" idx="11"/>
          </p:nvPr>
        </p:nvSpPr>
        <p:spPr>
          <a:xfrm>
            <a:off x="1725821" y="2460978"/>
            <a:ext cx="5692356" cy="57263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100" b="0">
                <a:ln w="38100">
                  <a:noFill/>
                </a:ln>
                <a:solidFill>
                  <a:schemeClr val="accent1"/>
                </a:solidFill>
              </a:defRPr>
            </a:lvl1pPr>
          </a:lstStyle>
          <a:p>
            <a:pPr lvl="0" fontAlgn="auto"/>
            <a:endParaRPr kumimoji="1" lang="zh-CN" altLang="en-US" strike="noStrike" noProof="1"/>
          </a:p>
        </p:txBody>
      </p:sp>
      <p:sp>
        <p:nvSpPr>
          <p:cNvPr id="322" name="文本占位符 310"/>
          <p:cNvSpPr>
            <a:spLocks noGrp="1"/>
          </p:cNvSpPr>
          <p:nvPr>
            <p:ph type="body" sz="quarter" idx="12"/>
          </p:nvPr>
        </p:nvSpPr>
        <p:spPr>
          <a:xfrm>
            <a:off x="1725821" y="3538763"/>
            <a:ext cx="5692356" cy="524974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130000"/>
              </a:lnSpc>
              <a:buNone/>
              <a:defRPr sz="1050" b="0">
                <a:ln w="38100">
                  <a:noFill/>
                </a:ln>
                <a:solidFill>
                  <a:schemeClr val="accent1"/>
                </a:solidFill>
              </a:defRPr>
            </a:lvl1pPr>
          </a:lstStyle>
          <a:p>
            <a:pPr lvl="0" fontAlgn="auto"/>
            <a:endParaRPr kumimoji="1" lang="zh-CN" altLang="en-US" strike="noStrike" noProof="1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页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base"/>
            <a:r>
              <a:rPr kumimoji="0" lang="zh-CN" altLang="en-US" sz="4400" b="0" i="0" u="none" strike="noStrike" kern="1200" cap="none" spc="0" normalizeH="0" baseline="0" noProof="1">
                <a:uLnTx/>
                <a:uFillTx/>
              </a:rPr>
              <a:t>单击此处编辑母版标题样式</a:t>
            </a:r>
            <a:endParaRPr kumimoji="0" lang="zh-CN" altLang="en-US" sz="4400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 fontAlgn="base"/>
            <a:r>
              <a:rPr kumimoji="0" lang="zh-CN" altLang="en-US" sz="3200" b="0" i="0" u="none" strike="noStrike" kern="1200" cap="none" spc="0" normalizeH="0" baseline="0" noProof="1">
                <a:uLnTx/>
                <a:uFillTx/>
              </a:rPr>
              <a:t>单击此处编辑母版文本样式</a:t>
            </a:r>
            <a:endParaRPr kumimoji="0" lang="zh-CN" altLang="en-US" sz="3200" b="0" i="0" u="none" strike="noStrike" kern="1200" cap="none" spc="0" normalizeH="0" baseline="0" noProof="1">
              <a:uLnTx/>
              <a:uFillTx/>
            </a:endParaRPr>
          </a:p>
          <a:p>
            <a:pPr lvl="1" fontAlgn="base"/>
            <a:r>
              <a:rPr kumimoji="0" lang="zh-CN" altLang="en-US" sz="2800" b="0" i="0" u="none" strike="noStrike" kern="1200" cap="none" spc="0" normalizeH="0" baseline="0" noProof="1">
                <a:uLnTx/>
                <a:uFillTx/>
              </a:rPr>
              <a:t>第二级</a:t>
            </a:r>
            <a:endParaRPr kumimoji="0" lang="zh-CN" altLang="en-US" sz="2800" b="0" i="0" u="none" strike="noStrike" kern="1200" cap="none" spc="0" normalizeH="0" baseline="0" noProof="1">
              <a:uLnTx/>
              <a:uFillTx/>
            </a:endParaRPr>
          </a:p>
          <a:p>
            <a:pPr lvl="2" fontAlgn="base"/>
            <a:r>
              <a:rPr kumimoji="0" lang="zh-CN" altLang="en-US" sz="2400" b="0" i="0" u="none" strike="noStrike" kern="1200" cap="none" spc="0" normalizeH="0" baseline="0" noProof="1">
                <a:uLnTx/>
                <a:uFillTx/>
              </a:rPr>
              <a:t>第三级</a:t>
            </a:r>
            <a:endParaRPr kumimoji="0" lang="zh-CN" altLang="en-US" sz="2400" b="0" i="0" u="none" strike="noStrike" kern="1200" cap="none" spc="0" normalizeH="0" baseline="0" noProof="1">
              <a:uLnTx/>
              <a:uFillTx/>
            </a:endParaRPr>
          </a:p>
          <a:p>
            <a:pPr lvl="3" fontAlgn="base"/>
            <a:r>
              <a:rPr kumimoji="0" lang="zh-CN" altLang="en-US" sz="2000" b="0" i="0" u="none" strike="noStrike" kern="1200" cap="none" spc="0" normalizeH="0" baseline="0" noProof="1">
                <a:uLnTx/>
                <a:uFillTx/>
              </a:rPr>
              <a:t>第四级</a:t>
            </a:r>
            <a:endParaRPr kumimoji="0" lang="zh-CN" altLang="en-US" sz="2000" b="0" i="0" u="none" strike="noStrike" kern="1200" cap="none" spc="0" normalizeH="0" baseline="0" noProof="1">
              <a:uLnTx/>
              <a:uFillTx/>
            </a:endParaRPr>
          </a:p>
          <a:p>
            <a:pPr lvl="4" fontAlgn="base"/>
            <a:r>
              <a:rPr kumimoji="0" lang="zh-CN" altLang="en-US" sz="2000" b="0" i="0" u="none" strike="noStrike" kern="1200" cap="none" spc="0" normalizeH="0" baseline="0" noProof="1">
                <a:uLnTx/>
                <a:uFillTx/>
              </a:rPr>
              <a:t>第五级</a:t>
            </a:r>
            <a:endParaRPr kumimoji="0" lang="zh-CN" altLang="en-US" sz="2000" b="0" i="0" u="none" strike="noStrike" kern="1200" cap="none" spc="0" normalizeH="0" baseline="0" noProof="1">
              <a:uLnTx/>
              <a:uFillTx/>
            </a:endParaRPr>
          </a:p>
        </p:txBody>
      </p:sp>
      <p:sp>
        <p:nvSpPr>
          <p:cNvPr id="8194" name="灯片编号占位符 1029"/>
          <p:cNvSpPr>
            <a:spLocks noGrp="1"/>
          </p:cNvSpPr>
          <p:nvPr>
            <p:ph type="sldNum" sz="quarter" idx="10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A9F39355-B1B3-4DF6-9B6D-0F0772D45AA3}" type="slidenum">
              <a:rPr lang="zh-CN" altLang="en-US" sz="1300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13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5" name="日期占位符 1027"/>
          <p:cNvSpPr>
            <a:spLocks noGrp="1"/>
          </p:cNvSpPr>
          <p:nvPr>
            <p:ph type="dt" sz="half" idx="11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3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6" name="页脚占位符 1028"/>
          <p:cNvSpPr>
            <a:spLocks noGrp="1"/>
          </p:cNvSpPr>
          <p:nvPr>
            <p:ph type="ftr" sz="quarter" idx="12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3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9218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3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19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30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220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fld id="{74F22B61-2AE6-429E-AF06-05AE87C5E43F}" type="slidenum">
              <a:rPr lang="zh-CN" altLang="en-US" sz="1300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 sz="13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grpSp>
        <p:nvGrpSpPr>
          <p:cNvPr id="10242" name="Group 2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10243" name="Group 3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10244" name="Freeform 4"/>
              <p:cNvSpPr/>
              <p:nvPr/>
            </p:nvSpPr>
            <p:spPr bwMode="hidden">
              <a:xfrm>
                <a:off x="1728" y="2644"/>
                <a:ext cx="2882" cy="1671"/>
              </a:xfrm>
              <a:custGeom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45" name="Freeform 5"/>
              <p:cNvSpPr/>
              <p:nvPr/>
            </p:nvSpPr>
            <p:spPr bwMode="hidden">
              <a:xfrm>
                <a:off x="4170" y="2671"/>
                <a:ext cx="1259" cy="811"/>
              </a:xfrm>
              <a:custGeom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46" name="Freeform 6"/>
              <p:cNvSpPr/>
              <p:nvPr/>
            </p:nvSpPr>
            <p:spPr bwMode="hidden">
              <a:xfrm>
                <a:off x="2900" y="3346"/>
                <a:ext cx="2849" cy="969"/>
              </a:xfrm>
              <a:custGeom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47" name="Freeform 7"/>
              <p:cNvSpPr/>
              <p:nvPr/>
            </p:nvSpPr>
            <p:spPr bwMode="hidden">
              <a:xfrm>
                <a:off x="2748" y="2230"/>
                <a:ext cx="3007" cy="2085"/>
              </a:xfrm>
              <a:custGeom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10248" name="Freeform 8"/>
              <p:cNvSpPr/>
              <p:nvPr/>
            </p:nvSpPr>
            <p:spPr bwMode="hidden">
              <a:xfrm>
                <a:off x="4501" y="2317"/>
                <a:ext cx="1248" cy="539"/>
              </a:xfrm>
              <a:custGeom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10249" name="Freeform 9"/>
            <p:cNvSpPr/>
            <p:nvPr/>
          </p:nvSpPr>
          <p:spPr bwMode="hidden">
            <a:xfrm>
              <a:off x="3322" y="1341"/>
              <a:ext cx="1825" cy="1537"/>
            </a:xfrm>
            <a:custGeom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endParaRPr lang="zh-CN" altLang="en-US" sz="1800">
                <a:latin typeface="Garamond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10250" name="Freeform 10"/>
            <p:cNvSpPr/>
            <p:nvPr/>
          </p:nvSpPr>
          <p:spPr bwMode="hidden">
            <a:xfrm>
              <a:off x="0" y="0"/>
              <a:ext cx="5758" cy="1776"/>
            </a:xfrm>
            <a:custGeom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endParaRPr lang="zh-CN" altLang="en-US" sz="1800">
                <a:latin typeface="Garamond" pitchFamily="18" charset="0"/>
                <a:ea typeface="宋体" panose="02010600030101010101" pitchFamily="2" charset="-122"/>
              </a:endParaRPr>
            </a:p>
          </p:txBody>
        </p:sp>
      </p:grpSp>
      <p:sp>
        <p:nvSpPr>
          <p:cNvPr id="13323" name="Rectangle 11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36725"/>
            <a:ext cx="7772400" cy="1920875"/>
          </a:xfrm>
        </p:spPr>
        <p:txBody>
          <a:bodyPr/>
          <a:lstStyle>
            <a:lvl1pPr>
              <a:defRPr sz="6000"/>
            </a:lvl1pPr>
          </a:lstStyle>
          <a:p>
            <a:pPr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13324" name="Rectangle 12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anose="05000000000000000000" pitchFamily="2" charset="2"/>
              <a:buNone/>
              <a:defRPr/>
            </a:lvl1pPr>
          </a:lstStyle>
          <a:p>
            <a:pPr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10253" name="Rectangle 1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10254" name="Rectangle 14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51575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  <p:sp>
        <p:nvSpPr>
          <p:cNvPr id="10255" name="Rectangle 1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5475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49132800-3BC2-4A88-A9D5-04B1FC58F890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9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5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4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vert="horz" wrap="square" lIns="91440" tIns="45720" rIns="91440" bIns="45720" numCol="1" anchor="t" anchorCtr="0" compatLnSpc="1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None/>
              <a:defRPr/>
            </a:pPr>
            <a:endParaRPr kumimoji="0" lang="zh-CN" altLang="en-US" sz="3200" b="0" i="0" u="none" strike="noStrike" kern="0" cap="none" spc="0" normalizeH="0" baseline="0" noProof="0" smtClean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/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sp>
        <p:nvSpPr>
          <p:cNvPr id="6" name="Rectangle 14"/>
          <p:cNvSpPr>
            <a:spLocks noGrp="1" noChangeArrowheads="1"/>
          </p:cNvSpPr>
          <p:nvPr>
            <p:ph type="ftr" sz="quarter" idx="12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image" Target="../media/image3.jpeg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2.png" /><Relationship Id="rId7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10" Type="http://schemas.openxmlformats.org/officeDocument/2006/relationships/slideLayout" Target="../slideLayouts/slideLayout36.xml" /><Relationship Id="rId11" Type="http://schemas.openxmlformats.org/officeDocument/2006/relationships/slideLayout" Target="../slideLayouts/slideLayout37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2.png" /><Relationship Id="rId14" Type="http://schemas.openxmlformats.org/officeDocument/2006/relationships/theme" Target="../theme/theme4.xml" /><Relationship Id="rId2" Type="http://schemas.openxmlformats.org/officeDocument/2006/relationships/slideLayout" Target="../slideLayouts/slideLayout28.xml" /><Relationship Id="rId3" Type="http://schemas.openxmlformats.org/officeDocument/2006/relationships/slideLayout" Target="../slideLayouts/slideLayout29.xml" /><Relationship Id="rId4" Type="http://schemas.openxmlformats.org/officeDocument/2006/relationships/slideLayout" Target="../slideLayouts/slideLayout30.xml" /><Relationship Id="rId5" Type="http://schemas.openxmlformats.org/officeDocument/2006/relationships/slideLayout" Target="../slideLayouts/slideLayout31.xml" /><Relationship Id="rId6" Type="http://schemas.openxmlformats.org/officeDocument/2006/relationships/slideLayout" Target="../slideLayouts/slideLayout32.xml" /><Relationship Id="rId7" Type="http://schemas.openxmlformats.org/officeDocument/2006/relationships/slideLayout" Target="../slideLayouts/slideLayout33.xml" /><Relationship Id="rId8" Type="http://schemas.openxmlformats.org/officeDocument/2006/relationships/slideLayout" Target="../slideLayouts/slideLayout34.xml" /><Relationship Id="rId9" Type="http://schemas.openxmlformats.org/officeDocument/2006/relationships/slideLayout" Target="../slideLayouts/slideLayout35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>
            <a:spLocks noGrp="1" noRot="1"/>
          </p:cNvSpPr>
          <p:nvPr>
            <p:ph type="title" idx="4294967295"/>
          </p:nvPr>
        </p:nvSpPr>
        <p:spPr>
          <a:xfrm>
            <a:off x="301625" y="685800"/>
            <a:ext cx="854075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文本占位符 1026"/>
          <p:cNvSpPr>
            <a:spLocks noGrp="1" noRot="1"/>
          </p:cNvSpPr>
          <p:nvPr>
            <p:ph type="body" idx="1"/>
          </p:nvPr>
        </p:nvSpPr>
        <p:spPr>
          <a:xfrm>
            <a:off x="304800" y="1981200"/>
            <a:ext cx="8540750" cy="3886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1028" name="日期占位符 1027"/>
          <p:cNvSpPr>
            <a:spLocks noGrp="1"/>
          </p:cNvSpPr>
          <p:nvPr>
            <p:ph type="dt" sz="half" idx="2"/>
          </p:nvPr>
        </p:nvSpPr>
        <p:spPr>
          <a:xfrm>
            <a:off x="301625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zh-CN" altLang="en-US" sz="1400"/>
          </a:p>
        </p:txBody>
      </p:sp>
      <p:sp>
        <p:nvSpPr>
          <p:cNvPr id="1029" name="页脚占位符 1028"/>
          <p:cNvSpPr>
            <a:spLocks noGrp="1"/>
          </p:cNvSpPr>
          <p:nvPr>
            <p:ph type="ftr" sz="quarter" idx="3"/>
          </p:nvPr>
        </p:nvSpPr>
        <p:spPr>
          <a:xfrm>
            <a:off x="3124200" y="6019800"/>
            <a:ext cx="28956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zh-CN" altLang="en-US" sz="1400"/>
          </a:p>
        </p:txBody>
      </p:sp>
      <p:sp>
        <p:nvSpPr>
          <p:cNvPr id="1030" name="灯片编号占位符 1029"/>
          <p:cNvSpPr>
            <a:spLocks noGrp="1"/>
          </p:cNvSpPr>
          <p:nvPr>
            <p:ph type="sldNum" sz="quarter" idx="4"/>
          </p:nvPr>
        </p:nvSpPr>
        <p:spPr>
          <a:xfrm>
            <a:off x="6553200" y="6019800"/>
            <a:ext cx="22891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4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6942F83-B985-45A8-A4E7-8ED1800D2C55}" type="slidenum">
              <a:rPr lang="zh-CN" altLang="en-US" sz="1400"/>
              <a:t/>
            </a:fld>
            <a:endParaRPr lang="zh-CN" altLang="en-US" sz="1400"/>
          </a:p>
        </p:txBody>
      </p:sp>
      <p:pic>
        <p:nvPicPr>
          <p:cNvPr id="103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u="none" kern="1200" baseline="0">
          <a:solidFill>
            <a:schemeClr val="tx2"/>
          </a:solidFill>
          <a:latin typeface="Arial" pitchFamily="34" charset="0"/>
          <a:ea typeface="宋体" panose="02010600030101010101" pitchFamily="2" charset="-122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320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"/>
        <a:defRPr sz="280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240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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v"/>
        <a:defRPr sz="200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</p:sldLayoutIdLst>
  <p:transition/>
  <p:timing/>
  <p:txStyles>
    <p:titleStyle>
      <a:lvl1pPr marL="0" indent="0" algn="l" defTabSz="685800" rtl="0" eaLnBrk="1" fontAlgn="base" latinLnBrk="0" hangingPunct="1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+mj-cs"/>
        </a:defRPr>
      </a:lvl1pPr>
    </p:titleStyle>
    <p:bodyStyle>
      <a:lvl1pPr marL="171450" indent="-171450" algn="l" defTabSz="685800" rtl="0" eaLnBrk="1" fontAlgn="base" latinLnBrk="0" hangingPunct="1">
        <a:lnSpc>
          <a:spcPct val="90000"/>
        </a:lnSpc>
        <a:spcBef>
          <a:spcPts val="750"/>
        </a:spcBef>
        <a:spcAft>
          <a:spcPct val="0"/>
        </a:spcAft>
        <a:buClrTx/>
        <a:buSzTx/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fontAlgn="base" latinLnBrk="0" hangingPunct="1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fontAlgn="base" latinLnBrk="0" hangingPunct="1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fontAlgn="base" latinLnBrk="0" hangingPunct="1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fontAlgn="base" latinLnBrk="0" hangingPunct="1">
        <a:lnSpc>
          <a:spcPct val="90000"/>
        </a:lnSpc>
        <a:spcBef>
          <a:spcPts val="375"/>
        </a:spcBef>
        <a:spcAft>
          <a:spcPct val="0"/>
        </a:spcAft>
        <a:buClrTx/>
        <a:buSzTx/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0" algn="l" defTabSz="6858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3074" name="Rectangle 2"/>
          <p:cNvSpPr>
            <a:spLocks noGrp="1" noChangeArrowheads="1"/>
          </p:cNvSpPr>
          <p:nvPr>
            <p:ph type="dt" sz="half" idx="4294967295"/>
          </p:nvPr>
        </p:nvSpPr>
        <p:spPr bwMode="auto">
          <a:xfrm>
            <a:off x="457200" y="6251575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lang="en-US" altLang="zh-CN" sz="1200">
              <a:latin typeface="Arial" pitchFamily="34" charset="0"/>
            </a:endParaRP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ldNum" sz="quarter" idx="1"/>
          </p:nvPr>
        </p:nvSpPr>
        <p:spPr bwMode="auto">
          <a:xfrm>
            <a:off x="6553200" y="6248400"/>
            <a:ext cx="2133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0E77F853-2E35-4EA7-9D9F-C55056BF9B6C}" type="slidenum">
              <a:rPr lang="en-US" altLang="zh-CN" sz="1200">
                <a:latin typeface="Arial" pitchFamily="34" charset="0"/>
              </a:rPr>
              <a:t/>
            </a:fld>
            <a:endParaRPr lang="en-US" altLang="zh-CN" sz="1200">
              <a:latin typeface="Garamond" pitchFamily="18" charset="0"/>
            </a:endParaRPr>
          </a:p>
        </p:txBody>
      </p:sp>
      <p:grpSp>
        <p:nvGrpSpPr>
          <p:cNvPr id="3076" name="Group 4"/>
          <p:cNvGrpSpPr/>
          <p:nvPr/>
        </p:nvGrpSpPr>
        <p:grpSpPr>
          <a:xfrm>
            <a:off x="0" y="0"/>
            <a:ext cx="9140825" cy="6850063"/>
            <a:chExt cx="5758" cy="4315"/>
          </a:xfrm>
        </p:grpSpPr>
        <p:grpSp>
          <p:nvGrpSpPr>
            <p:cNvPr id="3077" name="Group 5"/>
            <p:cNvGrpSpPr/>
            <p:nvPr/>
          </p:nvGrpSpPr>
          <p:grpSpPr>
            <a:xfrm>
              <a:off x="1728" y="2230"/>
              <a:ext cx="4027" cy="2085"/>
              <a:chOff x="1728" y="2230"/>
              <a:chExt cx="4027" cy="2085"/>
            </a:xfrm>
          </p:grpSpPr>
          <p:sp>
            <p:nvSpPr>
              <p:cNvPr id="3078" name="Freeform 6"/>
              <p:cNvSpPr/>
              <p:nvPr/>
            </p:nvSpPr>
            <p:spPr bwMode="hidden">
              <a:xfrm>
                <a:off x="1728" y="2644"/>
                <a:ext cx="2882" cy="1671"/>
              </a:xfrm>
              <a:custGeom>
                <a:cxnLst>
                  <a:cxn ang="0">
                    <a:pos x="2740" y="528"/>
                  </a:cxn>
                  <a:cxn ang="0">
                    <a:pos x="2632" y="484"/>
                  </a:cxn>
                  <a:cxn ang="0">
                    <a:pos x="2480" y="424"/>
                  </a:cxn>
                  <a:cxn ang="0">
                    <a:pos x="2203" y="343"/>
                  </a:cxn>
                  <a:cxn ang="0">
                    <a:pos x="1970" y="277"/>
                  </a:cxn>
                  <a:cxn ang="0">
                    <a:pos x="1807" y="212"/>
                  </a:cxn>
                  <a:cxn ang="0">
                    <a:pos x="1693" y="152"/>
                  </a:cxn>
                  <a:cxn ang="0">
                    <a:pos x="1628" y="103"/>
                  </a:cxn>
                  <a:cxn ang="0">
                    <a:pos x="1590" y="60"/>
                  </a:cxn>
                  <a:cxn ang="0">
                    <a:pos x="1579" y="27"/>
                  </a:cxn>
                  <a:cxn ang="0">
                    <a:pos x="1585" y="0"/>
                  </a:cxn>
                  <a:cxn ang="0">
                    <a:pos x="1557" y="49"/>
                  </a:cxn>
                  <a:cxn ang="0">
                    <a:pos x="1568" y="98"/>
                  </a:cxn>
                  <a:cxn ang="0">
                    <a:pos x="1617" y="141"/>
                  </a:cxn>
                  <a:cxn ang="0">
                    <a:pos x="1688" y="185"/>
                  </a:cxn>
                  <a:cxn ang="0">
                    <a:pos x="1791" y="228"/>
                  </a:cxn>
                  <a:cxn ang="0">
                    <a:pos x="2040" y="310"/>
                  </a:cxn>
                  <a:cxn ang="0">
                    <a:pos x="2285" y="381"/>
                  </a:cxn>
                  <a:cxn ang="0">
                    <a:pos x="2464" y="435"/>
                  </a:cxn>
                  <a:cxn ang="0">
                    <a:pos x="2605" y="484"/>
                  </a:cxn>
                  <a:cxn ang="0">
                    <a:pos x="2708" y="528"/>
                  </a:cxn>
                  <a:cxn ang="0">
                    <a:pos x="2768" y="560"/>
                  </a:cxn>
                  <a:cxn ang="0">
                    <a:pos x="2795" y="593"/>
                  </a:cxn>
                  <a:cxn ang="0">
                    <a:pos x="2795" y="642"/>
                  </a:cxn>
                  <a:cxn ang="0">
                    <a:pos x="2762" y="691"/>
                  </a:cxn>
                  <a:cxn ang="0">
                    <a:pos x="2692" y="735"/>
                  </a:cxn>
                  <a:cxn ang="0">
                    <a:pos x="2589" y="778"/>
                  </a:cxn>
                  <a:cxn ang="0">
                    <a:pos x="2458" y="822"/>
                  </a:cxn>
                  <a:cxn ang="0">
                    <a:pos x="2301" y="865"/>
                  </a:cxn>
                  <a:cxn ang="0">
                    <a:pos x="2030" y="930"/>
                  </a:cxn>
                  <a:cxn ang="0">
                    <a:pos x="1606" y="1034"/>
                  </a:cxn>
                  <a:cxn ang="0">
                    <a:pos x="1145" y="1164"/>
                  </a:cxn>
                  <a:cxn ang="0">
                    <a:pos x="673" y="1328"/>
                  </a:cxn>
                  <a:cxn ang="0">
                    <a:pos x="217" y="1545"/>
                  </a:cxn>
                  <a:cxn ang="0">
                    <a:pos x="353" y="1671"/>
                  </a:cxn>
                  <a:cxn ang="0">
                    <a:pos x="754" y="1469"/>
                  </a:cxn>
                  <a:cxn ang="0">
                    <a:pos x="1145" y="1311"/>
                  </a:cxn>
                  <a:cxn ang="0">
                    <a:pos x="1519" y="1186"/>
                  </a:cxn>
                  <a:cxn ang="0">
                    <a:pos x="1861" y="1083"/>
                  </a:cxn>
                  <a:cxn ang="0">
                    <a:pos x="2165" y="1007"/>
                  </a:cxn>
                  <a:cxn ang="0">
                    <a:pos x="2426" y="947"/>
                  </a:cxn>
                  <a:cxn ang="0">
                    <a:pos x="2626" y="892"/>
                  </a:cxn>
                  <a:cxn ang="0">
                    <a:pos x="2762" y="838"/>
                  </a:cxn>
                  <a:cxn ang="0">
                    <a:pos x="2827" y="794"/>
                  </a:cxn>
                  <a:cxn ang="0">
                    <a:pos x="2865" y="745"/>
                  </a:cxn>
                  <a:cxn ang="0">
                    <a:pos x="2882" y="702"/>
                  </a:cxn>
                  <a:cxn ang="0">
                    <a:pos x="2854" y="620"/>
                  </a:cxn>
                  <a:cxn ang="0">
                    <a:pos x="2800" y="560"/>
                  </a:cxn>
                  <a:cxn ang="0">
                    <a:pos x="2773" y="544"/>
                  </a:cxn>
                </a:cxnLst>
                <a:rect l="0" t="0" r="r" b="b"/>
                <a:pathLst>
                  <a:path w="2882" h="1670">
                    <a:moveTo>
                      <a:pt x="2773" y="544"/>
                    </a:moveTo>
                    <a:lnTo>
                      <a:pt x="2740" y="528"/>
                    </a:lnTo>
                    <a:lnTo>
                      <a:pt x="2692" y="506"/>
                    </a:lnTo>
                    <a:lnTo>
                      <a:pt x="2632" y="484"/>
                    </a:lnTo>
                    <a:lnTo>
                      <a:pt x="2561" y="457"/>
                    </a:lnTo>
                    <a:lnTo>
                      <a:pt x="2480" y="424"/>
                    </a:lnTo>
                    <a:lnTo>
                      <a:pt x="2388" y="397"/>
                    </a:lnTo>
                    <a:lnTo>
                      <a:pt x="2203" y="343"/>
                    </a:lnTo>
                    <a:lnTo>
                      <a:pt x="2078" y="310"/>
                    </a:lnTo>
                    <a:lnTo>
                      <a:pt x="1970" y="277"/>
                    </a:lnTo>
                    <a:lnTo>
                      <a:pt x="1878" y="245"/>
                    </a:lnTo>
                    <a:lnTo>
                      <a:pt x="1807" y="212"/>
                    </a:lnTo>
                    <a:lnTo>
                      <a:pt x="1742" y="179"/>
                    </a:lnTo>
                    <a:lnTo>
                      <a:pt x="1693" y="152"/>
                    </a:lnTo>
                    <a:lnTo>
                      <a:pt x="1655" y="125"/>
                    </a:lnTo>
                    <a:lnTo>
                      <a:pt x="1628" y="103"/>
                    </a:lnTo>
                    <a:lnTo>
                      <a:pt x="1606" y="81"/>
                    </a:lnTo>
                    <a:lnTo>
                      <a:pt x="1590" y="60"/>
                    </a:lnTo>
                    <a:lnTo>
                      <a:pt x="1585" y="43"/>
                    </a:lnTo>
                    <a:lnTo>
                      <a:pt x="1579" y="27"/>
                    </a:lnTo>
                    <a:lnTo>
                      <a:pt x="1585" y="5"/>
                    </a:lnTo>
                    <a:lnTo>
                      <a:pt x="1585" y="0"/>
                    </a:lnTo>
                    <a:lnTo>
                      <a:pt x="1568" y="27"/>
                    </a:lnTo>
                    <a:lnTo>
                      <a:pt x="1557" y="49"/>
                    </a:lnTo>
                    <a:lnTo>
                      <a:pt x="1557" y="76"/>
                    </a:lnTo>
                    <a:lnTo>
                      <a:pt x="1568" y="98"/>
                    </a:lnTo>
                    <a:lnTo>
                      <a:pt x="1590" y="120"/>
                    </a:lnTo>
                    <a:lnTo>
                      <a:pt x="1617" y="141"/>
                    </a:lnTo>
                    <a:lnTo>
                      <a:pt x="1650" y="163"/>
                    </a:lnTo>
                    <a:lnTo>
                      <a:pt x="1688" y="185"/>
                    </a:lnTo>
                    <a:lnTo>
                      <a:pt x="1737" y="207"/>
                    </a:lnTo>
                    <a:lnTo>
                      <a:pt x="1791" y="228"/>
                    </a:lnTo>
                    <a:lnTo>
                      <a:pt x="1905" y="267"/>
                    </a:lnTo>
                    <a:lnTo>
                      <a:pt x="2040" y="310"/>
                    </a:lnTo>
                    <a:lnTo>
                      <a:pt x="2182" y="348"/>
                    </a:lnTo>
                    <a:lnTo>
                      <a:pt x="2285" y="381"/>
                    </a:lnTo>
                    <a:lnTo>
                      <a:pt x="2382" y="408"/>
                    </a:lnTo>
                    <a:lnTo>
                      <a:pt x="2464" y="435"/>
                    </a:lnTo>
                    <a:lnTo>
                      <a:pt x="2540" y="462"/>
                    </a:lnTo>
                    <a:lnTo>
                      <a:pt x="2605" y="484"/>
                    </a:lnTo>
                    <a:lnTo>
                      <a:pt x="2659" y="506"/>
                    </a:lnTo>
                    <a:lnTo>
                      <a:pt x="2708" y="528"/>
                    </a:lnTo>
                    <a:lnTo>
                      <a:pt x="2740" y="544"/>
                    </a:lnTo>
                    <a:lnTo>
                      <a:pt x="2768" y="560"/>
                    </a:lnTo>
                    <a:lnTo>
                      <a:pt x="2784" y="577"/>
                    </a:lnTo>
                    <a:lnTo>
                      <a:pt x="2795" y="593"/>
                    </a:lnTo>
                    <a:lnTo>
                      <a:pt x="2800" y="615"/>
                    </a:lnTo>
                    <a:lnTo>
                      <a:pt x="2795" y="642"/>
                    </a:lnTo>
                    <a:lnTo>
                      <a:pt x="2784" y="664"/>
                    </a:lnTo>
                    <a:lnTo>
                      <a:pt x="2762" y="691"/>
                    </a:lnTo>
                    <a:lnTo>
                      <a:pt x="2730" y="713"/>
                    </a:lnTo>
                    <a:lnTo>
                      <a:pt x="2692" y="735"/>
                    </a:lnTo>
                    <a:lnTo>
                      <a:pt x="2643" y="756"/>
                    </a:lnTo>
                    <a:lnTo>
                      <a:pt x="2589" y="778"/>
                    </a:lnTo>
                    <a:lnTo>
                      <a:pt x="2529" y="800"/>
                    </a:lnTo>
                    <a:lnTo>
                      <a:pt x="2458" y="822"/>
                    </a:lnTo>
                    <a:lnTo>
                      <a:pt x="2382" y="843"/>
                    </a:lnTo>
                    <a:lnTo>
                      <a:pt x="2301" y="865"/>
                    </a:lnTo>
                    <a:lnTo>
                      <a:pt x="2214" y="887"/>
                    </a:lnTo>
                    <a:lnTo>
                      <a:pt x="2030" y="930"/>
                    </a:lnTo>
                    <a:lnTo>
                      <a:pt x="1823" y="979"/>
                    </a:lnTo>
                    <a:lnTo>
                      <a:pt x="1606" y="1034"/>
                    </a:lnTo>
                    <a:lnTo>
                      <a:pt x="1378" y="1094"/>
                    </a:lnTo>
                    <a:lnTo>
                      <a:pt x="1145" y="1164"/>
                    </a:lnTo>
                    <a:lnTo>
                      <a:pt x="912" y="1241"/>
                    </a:lnTo>
                    <a:lnTo>
                      <a:pt x="673" y="1328"/>
                    </a:lnTo>
                    <a:lnTo>
                      <a:pt x="440" y="1431"/>
                    </a:lnTo>
                    <a:lnTo>
                      <a:pt x="217" y="1545"/>
                    </a:lnTo>
                    <a:lnTo>
                      <a:pt x="0" y="1671"/>
                    </a:lnTo>
                    <a:lnTo>
                      <a:pt x="353" y="1671"/>
                    </a:lnTo>
                    <a:lnTo>
                      <a:pt x="554" y="1567"/>
                    </a:lnTo>
                    <a:lnTo>
                      <a:pt x="754" y="1469"/>
                    </a:lnTo>
                    <a:lnTo>
                      <a:pt x="955" y="1388"/>
                    </a:lnTo>
                    <a:lnTo>
                      <a:pt x="1145" y="1311"/>
                    </a:lnTo>
                    <a:lnTo>
                      <a:pt x="1335" y="1241"/>
                    </a:lnTo>
                    <a:lnTo>
                      <a:pt x="1519" y="1186"/>
                    </a:lnTo>
                    <a:lnTo>
                      <a:pt x="1693" y="1132"/>
                    </a:lnTo>
                    <a:lnTo>
                      <a:pt x="1861" y="1083"/>
                    </a:lnTo>
                    <a:lnTo>
                      <a:pt x="2019" y="1045"/>
                    </a:lnTo>
                    <a:lnTo>
                      <a:pt x="2165" y="1007"/>
                    </a:lnTo>
                    <a:lnTo>
                      <a:pt x="2301" y="974"/>
                    </a:lnTo>
                    <a:lnTo>
                      <a:pt x="2426" y="947"/>
                    </a:lnTo>
                    <a:lnTo>
                      <a:pt x="2534" y="914"/>
                    </a:lnTo>
                    <a:lnTo>
                      <a:pt x="2626" y="892"/>
                    </a:lnTo>
                    <a:lnTo>
                      <a:pt x="2702" y="865"/>
                    </a:lnTo>
                    <a:lnTo>
                      <a:pt x="2762" y="838"/>
                    </a:lnTo>
                    <a:lnTo>
                      <a:pt x="2800" y="816"/>
                    </a:lnTo>
                    <a:lnTo>
                      <a:pt x="2827" y="794"/>
                    </a:lnTo>
                    <a:lnTo>
                      <a:pt x="2849" y="767"/>
                    </a:lnTo>
                    <a:lnTo>
                      <a:pt x="2865" y="745"/>
                    </a:lnTo>
                    <a:lnTo>
                      <a:pt x="2876" y="724"/>
                    </a:lnTo>
                    <a:lnTo>
                      <a:pt x="2882" y="702"/>
                    </a:lnTo>
                    <a:lnTo>
                      <a:pt x="2876" y="658"/>
                    </a:lnTo>
                    <a:lnTo>
                      <a:pt x="2854" y="620"/>
                    </a:lnTo>
                    <a:lnTo>
                      <a:pt x="2833" y="588"/>
                    </a:lnTo>
                    <a:lnTo>
                      <a:pt x="2800" y="560"/>
                    </a:lnTo>
                    <a:lnTo>
                      <a:pt x="2773" y="544"/>
                    </a:lnTo>
                    <a:lnTo>
                      <a:pt x="2773" y="54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79" name="Freeform 7"/>
              <p:cNvSpPr/>
              <p:nvPr/>
            </p:nvSpPr>
            <p:spPr bwMode="hidden">
              <a:xfrm>
                <a:off x="4170" y="2671"/>
                <a:ext cx="1259" cy="811"/>
              </a:xfrm>
              <a:custGeom>
                <a:cxnLst>
                  <a:cxn ang="0">
                    <a:pos x="1259" y="615"/>
                  </a:cxn>
                  <a:cxn ang="0">
                    <a:pos x="1248" y="588"/>
                  </a:cxn>
                  <a:cxn ang="0">
                    <a:pos x="1237" y="566"/>
                  </a:cxn>
                  <a:cxn ang="0">
                    <a:pos x="1216" y="539"/>
                  </a:cxn>
                  <a:cxn ang="0">
                    <a:pos x="1188" y="517"/>
                  </a:cxn>
                  <a:cxn ang="0">
                    <a:pos x="1123" y="479"/>
                  </a:cxn>
                  <a:cxn ang="0">
                    <a:pos x="1042" y="441"/>
                  </a:cxn>
                  <a:cxn ang="0">
                    <a:pos x="944" y="408"/>
                  </a:cxn>
                  <a:cxn ang="0">
                    <a:pos x="841" y="381"/>
                  </a:cxn>
                  <a:cxn ang="0">
                    <a:pos x="727" y="348"/>
                  </a:cxn>
                  <a:cxn ang="0">
                    <a:pos x="613" y="321"/>
                  </a:cxn>
                  <a:cxn ang="0">
                    <a:pos x="499" y="294"/>
                  </a:cxn>
                  <a:cxn ang="0">
                    <a:pos x="391" y="261"/>
                  </a:cxn>
                  <a:cxn ang="0">
                    <a:pos x="288" y="229"/>
                  </a:cxn>
                  <a:cxn ang="0">
                    <a:pos x="195" y="196"/>
                  </a:cxn>
                  <a:cxn ang="0">
                    <a:pos x="119" y="152"/>
                  </a:cxn>
                  <a:cxn ang="0">
                    <a:pos x="54" y="109"/>
                  </a:cxn>
                  <a:cxn ang="0">
                    <a:pos x="33" y="87"/>
                  </a:cxn>
                  <a:cxn ang="0">
                    <a:pos x="16" y="60"/>
                  </a:cxn>
                  <a:cxn ang="0">
                    <a:pos x="5" y="33"/>
                  </a:cxn>
                  <a:cxn ang="0">
                    <a:pos x="0" y="0"/>
                  </a:cxn>
                  <a:cxn ang="0">
                    <a:pos x="0" y="6"/>
                  </a:cxn>
                  <a:cxn ang="0">
                    <a:pos x="0" y="11"/>
                  </a:cxn>
                  <a:cxn ang="0">
                    <a:pos x="0" y="38"/>
                  </a:cxn>
                  <a:cxn ang="0">
                    <a:pos x="5" y="60"/>
                  </a:cxn>
                  <a:cxn ang="0">
                    <a:pos x="16" y="87"/>
                  </a:cxn>
                  <a:cxn ang="0">
                    <a:pos x="33" y="114"/>
                  </a:cxn>
                  <a:cxn ang="0">
                    <a:pos x="54" y="142"/>
                  </a:cxn>
                  <a:cxn ang="0">
                    <a:pos x="87" y="174"/>
                  </a:cxn>
                  <a:cxn ang="0">
                    <a:pos x="125" y="207"/>
                  </a:cxn>
                  <a:cxn ang="0">
                    <a:pos x="179" y="240"/>
                  </a:cxn>
                  <a:cxn ang="0">
                    <a:pos x="244" y="278"/>
                  </a:cxn>
                  <a:cxn ang="0">
                    <a:pos x="326" y="310"/>
                  </a:cxn>
                  <a:cxn ang="0">
                    <a:pos x="418" y="348"/>
                  </a:cxn>
                  <a:cxn ang="0">
                    <a:pos x="526" y="381"/>
                  </a:cxn>
                  <a:cxn ang="0">
                    <a:pos x="657" y="414"/>
                  </a:cxn>
                  <a:cxn ang="0">
                    <a:pos x="749" y="435"/>
                  </a:cxn>
                  <a:cxn ang="0">
                    <a:pos x="830" y="463"/>
                  </a:cxn>
                  <a:cxn ang="0">
                    <a:pos x="901" y="490"/>
                  </a:cxn>
                  <a:cxn ang="0">
                    <a:pos x="966" y="512"/>
                  </a:cxn>
                  <a:cxn ang="0">
                    <a:pos x="1015" y="539"/>
                  </a:cxn>
                  <a:cxn ang="0">
                    <a:pos x="1053" y="566"/>
                  </a:cxn>
                  <a:cxn ang="0">
                    <a:pos x="1080" y="593"/>
                  </a:cxn>
                  <a:cxn ang="0">
                    <a:pos x="1102" y="620"/>
                  </a:cxn>
                  <a:cxn ang="0">
                    <a:pos x="1112" y="648"/>
                  </a:cxn>
                  <a:cxn ang="0">
                    <a:pos x="1118" y="675"/>
                  </a:cxn>
                  <a:cxn ang="0">
                    <a:pos x="1112" y="697"/>
                  </a:cxn>
                  <a:cxn ang="0">
                    <a:pos x="1096" y="724"/>
                  </a:cxn>
                  <a:cxn ang="0">
                    <a:pos x="1080" y="746"/>
                  </a:cxn>
                  <a:cxn ang="0">
                    <a:pos x="1053" y="767"/>
                  </a:cxn>
                  <a:cxn ang="0">
                    <a:pos x="1015" y="789"/>
                  </a:cxn>
                  <a:cxn ang="0">
                    <a:pos x="977" y="811"/>
                  </a:cxn>
                  <a:cxn ang="0">
                    <a:pos x="1047" y="789"/>
                  </a:cxn>
                  <a:cxn ang="0">
                    <a:pos x="1107" y="767"/>
                  </a:cxn>
                  <a:cxn ang="0">
                    <a:pos x="1156" y="746"/>
                  </a:cxn>
                  <a:cxn ang="0">
                    <a:pos x="1199" y="724"/>
                  </a:cxn>
                  <a:cxn ang="0">
                    <a:pos x="1226" y="702"/>
                  </a:cxn>
                  <a:cxn ang="0">
                    <a:pos x="1248" y="675"/>
                  </a:cxn>
                  <a:cxn ang="0">
                    <a:pos x="1259" y="648"/>
                  </a:cxn>
                  <a:cxn ang="0">
                    <a:pos x="1259" y="615"/>
                  </a:cxn>
                  <a:cxn ang="0">
                    <a:pos x="1259" y="615"/>
                  </a:cxn>
                </a:cxnLst>
                <a:rect l="0" t="0" r="r" b="b"/>
                <a:pathLst>
                  <a:path w="1259" h="811">
                    <a:moveTo>
                      <a:pt x="1259" y="615"/>
                    </a:moveTo>
                    <a:lnTo>
                      <a:pt x="1248" y="588"/>
                    </a:lnTo>
                    <a:lnTo>
                      <a:pt x="1237" y="566"/>
                    </a:lnTo>
                    <a:lnTo>
                      <a:pt x="1216" y="539"/>
                    </a:lnTo>
                    <a:lnTo>
                      <a:pt x="1188" y="517"/>
                    </a:lnTo>
                    <a:lnTo>
                      <a:pt x="1123" y="479"/>
                    </a:lnTo>
                    <a:lnTo>
                      <a:pt x="1042" y="441"/>
                    </a:lnTo>
                    <a:lnTo>
                      <a:pt x="944" y="408"/>
                    </a:lnTo>
                    <a:lnTo>
                      <a:pt x="841" y="381"/>
                    </a:lnTo>
                    <a:lnTo>
                      <a:pt x="727" y="348"/>
                    </a:lnTo>
                    <a:lnTo>
                      <a:pt x="613" y="321"/>
                    </a:lnTo>
                    <a:lnTo>
                      <a:pt x="499" y="294"/>
                    </a:lnTo>
                    <a:lnTo>
                      <a:pt x="391" y="261"/>
                    </a:lnTo>
                    <a:lnTo>
                      <a:pt x="288" y="229"/>
                    </a:lnTo>
                    <a:lnTo>
                      <a:pt x="195" y="196"/>
                    </a:lnTo>
                    <a:lnTo>
                      <a:pt x="119" y="152"/>
                    </a:lnTo>
                    <a:lnTo>
                      <a:pt x="54" y="109"/>
                    </a:lnTo>
                    <a:lnTo>
                      <a:pt x="33" y="87"/>
                    </a:lnTo>
                    <a:lnTo>
                      <a:pt x="16" y="60"/>
                    </a:lnTo>
                    <a:lnTo>
                      <a:pt x="5" y="33"/>
                    </a:lnTo>
                    <a:lnTo>
                      <a:pt x="0" y="0"/>
                    </a:lnTo>
                    <a:lnTo>
                      <a:pt x="0" y="6"/>
                    </a:lnTo>
                    <a:lnTo>
                      <a:pt x="0" y="11"/>
                    </a:lnTo>
                    <a:lnTo>
                      <a:pt x="0" y="38"/>
                    </a:lnTo>
                    <a:lnTo>
                      <a:pt x="5" y="60"/>
                    </a:lnTo>
                    <a:lnTo>
                      <a:pt x="16" y="87"/>
                    </a:lnTo>
                    <a:lnTo>
                      <a:pt x="33" y="114"/>
                    </a:lnTo>
                    <a:lnTo>
                      <a:pt x="54" y="142"/>
                    </a:lnTo>
                    <a:lnTo>
                      <a:pt x="87" y="174"/>
                    </a:lnTo>
                    <a:lnTo>
                      <a:pt x="125" y="207"/>
                    </a:lnTo>
                    <a:lnTo>
                      <a:pt x="179" y="240"/>
                    </a:lnTo>
                    <a:lnTo>
                      <a:pt x="244" y="278"/>
                    </a:lnTo>
                    <a:lnTo>
                      <a:pt x="326" y="310"/>
                    </a:lnTo>
                    <a:lnTo>
                      <a:pt x="418" y="348"/>
                    </a:lnTo>
                    <a:lnTo>
                      <a:pt x="526" y="381"/>
                    </a:lnTo>
                    <a:lnTo>
                      <a:pt x="657" y="414"/>
                    </a:lnTo>
                    <a:lnTo>
                      <a:pt x="749" y="435"/>
                    </a:lnTo>
                    <a:lnTo>
                      <a:pt x="830" y="463"/>
                    </a:lnTo>
                    <a:lnTo>
                      <a:pt x="901" y="490"/>
                    </a:lnTo>
                    <a:lnTo>
                      <a:pt x="966" y="512"/>
                    </a:lnTo>
                    <a:lnTo>
                      <a:pt x="1015" y="539"/>
                    </a:lnTo>
                    <a:lnTo>
                      <a:pt x="1053" y="566"/>
                    </a:lnTo>
                    <a:lnTo>
                      <a:pt x="1080" y="593"/>
                    </a:lnTo>
                    <a:lnTo>
                      <a:pt x="1102" y="620"/>
                    </a:lnTo>
                    <a:lnTo>
                      <a:pt x="1112" y="648"/>
                    </a:lnTo>
                    <a:lnTo>
                      <a:pt x="1118" y="675"/>
                    </a:lnTo>
                    <a:lnTo>
                      <a:pt x="1112" y="697"/>
                    </a:lnTo>
                    <a:lnTo>
                      <a:pt x="1096" y="724"/>
                    </a:lnTo>
                    <a:lnTo>
                      <a:pt x="1080" y="746"/>
                    </a:lnTo>
                    <a:lnTo>
                      <a:pt x="1053" y="767"/>
                    </a:lnTo>
                    <a:lnTo>
                      <a:pt x="1015" y="789"/>
                    </a:lnTo>
                    <a:lnTo>
                      <a:pt x="977" y="811"/>
                    </a:lnTo>
                    <a:lnTo>
                      <a:pt x="1047" y="789"/>
                    </a:lnTo>
                    <a:lnTo>
                      <a:pt x="1107" y="767"/>
                    </a:lnTo>
                    <a:lnTo>
                      <a:pt x="1156" y="746"/>
                    </a:lnTo>
                    <a:lnTo>
                      <a:pt x="1199" y="724"/>
                    </a:lnTo>
                    <a:lnTo>
                      <a:pt x="1226" y="702"/>
                    </a:lnTo>
                    <a:lnTo>
                      <a:pt x="1248" y="675"/>
                    </a:lnTo>
                    <a:lnTo>
                      <a:pt x="1259" y="648"/>
                    </a:lnTo>
                    <a:lnTo>
                      <a:pt x="1259" y="615"/>
                    </a:lnTo>
                    <a:lnTo>
                      <a:pt x="1259" y="615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90980"/>
                      <a:invGamma/>
                    </a:schemeClr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80" name="Freeform 8"/>
              <p:cNvSpPr/>
              <p:nvPr/>
            </p:nvSpPr>
            <p:spPr bwMode="hidden">
              <a:xfrm>
                <a:off x="2900" y="3346"/>
                <a:ext cx="2849" cy="969"/>
              </a:xfrm>
              <a:custGeom>
                <a:cxnLst>
                  <a:cxn ang="0">
                    <a:pos x="92" y="958"/>
                  </a:cxn>
                  <a:cxn ang="0">
                    <a:pos x="0" y="969"/>
                  </a:cxn>
                  <a:cxn ang="0">
                    <a:pos x="391" y="969"/>
                  </a:cxn>
                  <a:cxn ang="0">
                    <a:pos x="434" y="947"/>
                  </a:cxn>
                  <a:cxn ang="0">
                    <a:pos x="483" y="914"/>
                  </a:cxn>
                  <a:cxn ang="0">
                    <a:pos x="554" y="876"/>
                  </a:cxn>
                  <a:cxn ang="0">
                    <a:pos x="635" y="838"/>
                  </a:cxn>
                  <a:cxn ang="0">
                    <a:pos x="727" y="794"/>
                  </a:cxn>
                  <a:cxn ang="0">
                    <a:pos x="836" y="745"/>
                  </a:cxn>
                  <a:cxn ang="0">
                    <a:pos x="961" y="696"/>
                  </a:cxn>
                  <a:cxn ang="0">
                    <a:pos x="1102" y="642"/>
                  </a:cxn>
                  <a:cxn ang="0">
                    <a:pos x="1259" y="582"/>
                  </a:cxn>
                  <a:cxn ang="0">
                    <a:pos x="1433" y="522"/>
                  </a:cxn>
                  <a:cxn ang="0">
                    <a:pos x="1623" y="462"/>
                  </a:cxn>
                  <a:cxn ang="0">
                    <a:pos x="1829" y="403"/>
                  </a:cxn>
                  <a:cxn ang="0">
                    <a:pos x="2057" y="343"/>
                  </a:cxn>
                  <a:cxn ang="0">
                    <a:pos x="2301" y="283"/>
                  </a:cxn>
                  <a:cxn ang="0">
                    <a:pos x="2567" y="223"/>
                  </a:cxn>
                  <a:cxn ang="0">
                    <a:pos x="2849" y="163"/>
                  </a:cxn>
                  <a:cxn ang="0">
                    <a:pos x="2849" y="0"/>
                  </a:cxn>
                  <a:cxn ang="0">
                    <a:pos x="2817" y="16"/>
                  </a:cxn>
                  <a:cxn ang="0">
                    <a:pos x="2773" y="33"/>
                  </a:cxn>
                  <a:cxn ang="0">
                    <a:pos x="2719" y="54"/>
                  </a:cxn>
                  <a:cxn ang="0">
                    <a:pos x="2648" y="76"/>
                  </a:cxn>
                  <a:cxn ang="0">
                    <a:pos x="2572" y="98"/>
                  </a:cxn>
                  <a:cxn ang="0">
                    <a:pos x="2491" y="120"/>
                  </a:cxn>
                  <a:cxn ang="0">
                    <a:pos x="2399" y="147"/>
                  </a:cxn>
                  <a:cxn ang="0">
                    <a:pos x="2301" y="169"/>
                  </a:cxn>
                  <a:cxn ang="0">
                    <a:pos x="2095" y="223"/>
                  </a:cxn>
                  <a:cxn ang="0">
                    <a:pos x="1889" y="277"/>
                  </a:cxn>
                  <a:cxn ang="0">
                    <a:pos x="1688" y="326"/>
                  </a:cxn>
                  <a:cxn ang="0">
                    <a:pos x="1590" y="354"/>
                  </a:cxn>
                  <a:cxn ang="0">
                    <a:pos x="1503" y="381"/>
                  </a:cxn>
                  <a:cxn ang="0">
                    <a:pos x="1107" y="506"/>
                  </a:cxn>
                  <a:cxn ang="0">
                    <a:pos x="912" y="577"/>
                  </a:cxn>
                  <a:cxn ang="0">
                    <a:pos x="727" y="647"/>
                  </a:cxn>
                  <a:cxn ang="0">
                    <a:pos x="548" y="718"/>
                  </a:cxn>
                  <a:cxn ang="0">
                    <a:pos x="380" y="794"/>
                  </a:cxn>
                  <a:cxn ang="0">
                    <a:pos x="228" y="876"/>
                  </a:cxn>
                  <a:cxn ang="0">
                    <a:pos x="92" y="958"/>
                  </a:cxn>
                  <a:cxn ang="0">
                    <a:pos x="92" y="958"/>
                  </a:cxn>
                </a:cxnLst>
                <a:rect l="0" t="0" r="r" b="b"/>
                <a:pathLst>
                  <a:path w="2849" h="969">
                    <a:moveTo>
                      <a:pt x="92" y="958"/>
                    </a:moveTo>
                    <a:lnTo>
                      <a:pt x="0" y="969"/>
                    </a:lnTo>
                    <a:lnTo>
                      <a:pt x="391" y="969"/>
                    </a:lnTo>
                    <a:lnTo>
                      <a:pt x="434" y="947"/>
                    </a:lnTo>
                    <a:lnTo>
                      <a:pt x="483" y="914"/>
                    </a:lnTo>
                    <a:lnTo>
                      <a:pt x="554" y="876"/>
                    </a:lnTo>
                    <a:lnTo>
                      <a:pt x="635" y="838"/>
                    </a:lnTo>
                    <a:lnTo>
                      <a:pt x="727" y="794"/>
                    </a:lnTo>
                    <a:lnTo>
                      <a:pt x="836" y="745"/>
                    </a:lnTo>
                    <a:lnTo>
                      <a:pt x="961" y="696"/>
                    </a:lnTo>
                    <a:lnTo>
                      <a:pt x="1102" y="642"/>
                    </a:lnTo>
                    <a:lnTo>
                      <a:pt x="1259" y="582"/>
                    </a:lnTo>
                    <a:lnTo>
                      <a:pt x="1433" y="522"/>
                    </a:lnTo>
                    <a:lnTo>
                      <a:pt x="1623" y="462"/>
                    </a:lnTo>
                    <a:lnTo>
                      <a:pt x="1829" y="403"/>
                    </a:lnTo>
                    <a:lnTo>
                      <a:pt x="2057" y="343"/>
                    </a:lnTo>
                    <a:lnTo>
                      <a:pt x="2301" y="283"/>
                    </a:lnTo>
                    <a:lnTo>
                      <a:pt x="2567" y="223"/>
                    </a:lnTo>
                    <a:lnTo>
                      <a:pt x="2849" y="163"/>
                    </a:lnTo>
                    <a:lnTo>
                      <a:pt x="2849" y="0"/>
                    </a:lnTo>
                    <a:lnTo>
                      <a:pt x="2817" y="16"/>
                    </a:lnTo>
                    <a:lnTo>
                      <a:pt x="2773" y="33"/>
                    </a:lnTo>
                    <a:lnTo>
                      <a:pt x="2719" y="54"/>
                    </a:lnTo>
                    <a:lnTo>
                      <a:pt x="2648" y="76"/>
                    </a:lnTo>
                    <a:lnTo>
                      <a:pt x="2572" y="98"/>
                    </a:lnTo>
                    <a:lnTo>
                      <a:pt x="2491" y="120"/>
                    </a:lnTo>
                    <a:lnTo>
                      <a:pt x="2399" y="147"/>
                    </a:lnTo>
                    <a:lnTo>
                      <a:pt x="2301" y="169"/>
                    </a:lnTo>
                    <a:lnTo>
                      <a:pt x="2095" y="223"/>
                    </a:lnTo>
                    <a:lnTo>
                      <a:pt x="1889" y="277"/>
                    </a:lnTo>
                    <a:lnTo>
                      <a:pt x="1688" y="326"/>
                    </a:lnTo>
                    <a:lnTo>
                      <a:pt x="1590" y="354"/>
                    </a:lnTo>
                    <a:lnTo>
                      <a:pt x="1503" y="381"/>
                    </a:lnTo>
                    <a:lnTo>
                      <a:pt x="1107" y="506"/>
                    </a:lnTo>
                    <a:lnTo>
                      <a:pt x="912" y="577"/>
                    </a:lnTo>
                    <a:lnTo>
                      <a:pt x="727" y="647"/>
                    </a:lnTo>
                    <a:lnTo>
                      <a:pt x="548" y="718"/>
                    </a:lnTo>
                    <a:lnTo>
                      <a:pt x="380" y="794"/>
                    </a:lnTo>
                    <a:lnTo>
                      <a:pt x="228" y="876"/>
                    </a:lnTo>
                    <a:lnTo>
                      <a:pt x="92" y="958"/>
                    </a:lnTo>
                    <a:lnTo>
                      <a:pt x="92" y="95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1961"/>
                      <a:invGamma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81" name="Freeform 9"/>
              <p:cNvSpPr/>
              <p:nvPr/>
            </p:nvSpPr>
            <p:spPr bwMode="hidden">
              <a:xfrm>
                <a:off x="2748" y="2230"/>
                <a:ext cx="3007" cy="2085"/>
              </a:xfrm>
              <a:custGeom>
                <a:cxnLst>
                  <a:cxn ang="0">
                    <a:pos x="1433" y="474"/>
                  </a:cxn>
                  <a:cxn ang="0">
                    <a:pos x="1460" y="528"/>
                  </a:cxn>
                  <a:cxn ang="0">
                    <a:pos x="1541" y="593"/>
                  </a:cxn>
                  <a:cxn ang="0">
                    <a:pos x="1715" y="670"/>
                  </a:cxn>
                  <a:cxn ang="0">
                    <a:pos x="1927" y="735"/>
                  </a:cxn>
                  <a:cxn ang="0">
                    <a:pos x="2155" y="789"/>
                  </a:cxn>
                  <a:cxn ang="0">
                    <a:pos x="2372" y="849"/>
                  </a:cxn>
                  <a:cxn ang="0">
                    <a:pos x="2551" y="920"/>
                  </a:cxn>
                  <a:cxn ang="0">
                    <a:pos x="2638" y="980"/>
                  </a:cxn>
                  <a:cxn ang="0">
                    <a:pos x="2676" y="1029"/>
                  </a:cxn>
                  <a:cxn ang="0">
                    <a:pos x="2681" y="1083"/>
                  </a:cxn>
                  <a:cxn ang="0">
                    <a:pos x="2665" y="1127"/>
                  </a:cxn>
                  <a:cxn ang="0">
                    <a:pos x="2616" y="1170"/>
                  </a:cxn>
                  <a:cxn ang="0">
                    <a:pos x="2545" y="1208"/>
                  </a:cxn>
                  <a:cxn ang="0">
                    <a:pos x="2448" y="1241"/>
                  </a:cxn>
                  <a:cxn ang="0">
                    <a:pos x="2328" y="1274"/>
                  </a:cxn>
                  <a:cxn ang="0">
                    <a:pos x="2106" y="1328"/>
                  </a:cxn>
                  <a:cxn ang="0">
                    <a:pos x="1742" y="1421"/>
                  </a:cxn>
                  <a:cxn ang="0">
                    <a:pos x="1308" y="1540"/>
                  </a:cxn>
                  <a:cxn ang="0">
                    <a:pos x="820" y="1709"/>
                  </a:cxn>
                  <a:cxn ang="0">
                    <a:pos x="282" y="1943"/>
                  </a:cxn>
                  <a:cxn ang="0">
                    <a:pos x="152" y="2085"/>
                  </a:cxn>
                  <a:cxn ang="0">
                    <a:pos x="386" y="1992"/>
                  </a:cxn>
                  <a:cxn ang="0">
                    <a:pos x="700" y="1834"/>
                  </a:cxn>
                  <a:cxn ang="0">
                    <a:pos x="1064" y="1693"/>
                  </a:cxn>
                  <a:cxn ang="0">
                    <a:pos x="1661" y="1497"/>
                  </a:cxn>
                  <a:cxn ang="0">
                    <a:pos x="1845" y="1442"/>
                  </a:cxn>
                  <a:cxn ang="0">
                    <a:pos x="2252" y="1339"/>
                  </a:cxn>
                  <a:cxn ang="0">
                    <a:pos x="2551" y="1263"/>
                  </a:cxn>
                  <a:cxn ang="0">
                    <a:pos x="2730" y="1214"/>
                  </a:cxn>
                  <a:cxn ang="0">
                    <a:pos x="2876" y="1170"/>
                  </a:cxn>
                  <a:cxn ang="0">
                    <a:pos x="2974" y="1132"/>
                  </a:cxn>
                  <a:cxn ang="0">
                    <a:pos x="3007" y="871"/>
                  </a:cxn>
                  <a:cxn ang="0">
                    <a:pos x="2860" y="844"/>
                  </a:cxn>
                  <a:cxn ang="0">
                    <a:pos x="2670" y="806"/>
                  </a:cxn>
                  <a:cxn ang="0">
                    <a:pos x="2458" y="757"/>
                  </a:cxn>
                  <a:cxn ang="0">
                    <a:pos x="2138" y="670"/>
                  </a:cxn>
                  <a:cxn ang="0">
                    <a:pos x="1959" y="604"/>
                  </a:cxn>
                  <a:cxn ang="0">
                    <a:pos x="1824" y="534"/>
                  </a:cxn>
                  <a:cxn ang="0">
                    <a:pos x="1769" y="474"/>
                  </a:cxn>
                  <a:cxn ang="0">
                    <a:pos x="1753" y="436"/>
                  </a:cxn>
                  <a:cxn ang="0">
                    <a:pos x="1780" y="381"/>
                  </a:cxn>
                  <a:cxn ang="0">
                    <a:pos x="1862" y="316"/>
                  </a:cxn>
                  <a:cxn ang="0">
                    <a:pos x="1986" y="267"/>
                  </a:cxn>
                  <a:cxn ang="0">
                    <a:pos x="2149" y="229"/>
                  </a:cxn>
                  <a:cxn ang="0">
                    <a:pos x="2431" y="180"/>
                  </a:cxn>
                  <a:cxn ang="0">
                    <a:pos x="2827" y="125"/>
                  </a:cxn>
                  <a:cxn ang="0">
                    <a:pos x="3007" y="87"/>
                  </a:cxn>
                  <a:cxn ang="0">
                    <a:pos x="2909" y="22"/>
                  </a:cxn>
                  <a:cxn ang="0">
                    <a:pos x="2676" y="66"/>
                  </a:cxn>
                  <a:cxn ang="0">
                    <a:pos x="2285" y="120"/>
                  </a:cxn>
                  <a:cxn ang="0">
                    <a:pos x="2030" y="158"/>
                  </a:cxn>
                  <a:cxn ang="0">
                    <a:pos x="1791" y="202"/>
                  </a:cxn>
                  <a:cxn ang="0">
                    <a:pos x="1601" y="261"/>
                  </a:cxn>
                  <a:cxn ang="0">
                    <a:pos x="1471" y="338"/>
                  </a:cxn>
                  <a:cxn ang="0">
                    <a:pos x="1438" y="387"/>
                  </a:cxn>
                  <a:cxn ang="0">
                    <a:pos x="1427" y="441"/>
                  </a:cxn>
                </a:cxnLst>
                <a:rect l="0" t="0" r="r" b="b"/>
                <a:pathLst>
                  <a:path w="3007" h="2085">
                    <a:moveTo>
                      <a:pt x="1427" y="441"/>
                    </a:moveTo>
                    <a:lnTo>
                      <a:pt x="1433" y="474"/>
                    </a:lnTo>
                    <a:lnTo>
                      <a:pt x="1444" y="501"/>
                    </a:lnTo>
                    <a:lnTo>
                      <a:pt x="1460" y="528"/>
                    </a:lnTo>
                    <a:lnTo>
                      <a:pt x="1482" y="550"/>
                    </a:lnTo>
                    <a:lnTo>
                      <a:pt x="1541" y="593"/>
                    </a:lnTo>
                    <a:lnTo>
                      <a:pt x="1623" y="637"/>
                    </a:lnTo>
                    <a:lnTo>
                      <a:pt x="1715" y="670"/>
                    </a:lnTo>
                    <a:lnTo>
                      <a:pt x="1818" y="702"/>
                    </a:lnTo>
                    <a:lnTo>
                      <a:pt x="1927" y="735"/>
                    </a:lnTo>
                    <a:lnTo>
                      <a:pt x="2041" y="762"/>
                    </a:lnTo>
                    <a:lnTo>
                      <a:pt x="2155" y="789"/>
                    </a:lnTo>
                    <a:lnTo>
                      <a:pt x="2269" y="822"/>
                    </a:lnTo>
                    <a:lnTo>
                      <a:pt x="2372" y="849"/>
                    </a:lnTo>
                    <a:lnTo>
                      <a:pt x="2464" y="882"/>
                    </a:lnTo>
                    <a:lnTo>
                      <a:pt x="2551" y="920"/>
                    </a:lnTo>
                    <a:lnTo>
                      <a:pt x="2616" y="958"/>
                    </a:lnTo>
                    <a:lnTo>
                      <a:pt x="2638" y="980"/>
                    </a:lnTo>
                    <a:lnTo>
                      <a:pt x="2659" y="1007"/>
                    </a:lnTo>
                    <a:lnTo>
                      <a:pt x="2676" y="1029"/>
                    </a:lnTo>
                    <a:lnTo>
                      <a:pt x="2681" y="1056"/>
                    </a:lnTo>
                    <a:lnTo>
                      <a:pt x="2681" y="1083"/>
                    </a:lnTo>
                    <a:lnTo>
                      <a:pt x="2676" y="1105"/>
                    </a:lnTo>
                    <a:lnTo>
                      <a:pt x="2665" y="1127"/>
                    </a:lnTo>
                    <a:lnTo>
                      <a:pt x="2643" y="1149"/>
                    </a:lnTo>
                    <a:lnTo>
                      <a:pt x="2616" y="1170"/>
                    </a:lnTo>
                    <a:lnTo>
                      <a:pt x="2583" y="1187"/>
                    </a:lnTo>
                    <a:lnTo>
                      <a:pt x="2545" y="1208"/>
                    </a:lnTo>
                    <a:lnTo>
                      <a:pt x="2502" y="1225"/>
                    </a:lnTo>
                    <a:lnTo>
                      <a:pt x="2448" y="1241"/>
                    </a:lnTo>
                    <a:lnTo>
                      <a:pt x="2388" y="1257"/>
                    </a:lnTo>
                    <a:lnTo>
                      <a:pt x="2328" y="1274"/>
                    </a:lnTo>
                    <a:lnTo>
                      <a:pt x="2258" y="1290"/>
                    </a:lnTo>
                    <a:lnTo>
                      <a:pt x="2106" y="1328"/>
                    </a:lnTo>
                    <a:lnTo>
                      <a:pt x="1932" y="1372"/>
                    </a:lnTo>
                    <a:lnTo>
                      <a:pt x="1742" y="1421"/>
                    </a:lnTo>
                    <a:lnTo>
                      <a:pt x="1531" y="1475"/>
                    </a:lnTo>
                    <a:lnTo>
                      <a:pt x="1308" y="1540"/>
                    </a:lnTo>
                    <a:lnTo>
                      <a:pt x="1069" y="1617"/>
                    </a:lnTo>
                    <a:lnTo>
                      <a:pt x="820" y="1709"/>
                    </a:lnTo>
                    <a:lnTo>
                      <a:pt x="554" y="1818"/>
                    </a:lnTo>
                    <a:lnTo>
                      <a:pt x="282" y="1943"/>
                    </a:lnTo>
                    <a:lnTo>
                      <a:pt x="0" y="2085"/>
                    </a:lnTo>
                    <a:lnTo>
                      <a:pt x="152" y="2085"/>
                    </a:lnTo>
                    <a:lnTo>
                      <a:pt x="244" y="2074"/>
                    </a:lnTo>
                    <a:lnTo>
                      <a:pt x="386" y="1992"/>
                    </a:lnTo>
                    <a:lnTo>
                      <a:pt x="537" y="1910"/>
                    </a:lnTo>
                    <a:lnTo>
                      <a:pt x="700" y="1834"/>
                    </a:lnTo>
                    <a:lnTo>
                      <a:pt x="879" y="1763"/>
                    </a:lnTo>
                    <a:lnTo>
                      <a:pt x="1064" y="1693"/>
                    </a:lnTo>
                    <a:lnTo>
                      <a:pt x="1259" y="1622"/>
                    </a:lnTo>
                    <a:lnTo>
                      <a:pt x="1661" y="1497"/>
                    </a:lnTo>
                    <a:lnTo>
                      <a:pt x="1748" y="1470"/>
                    </a:lnTo>
                    <a:lnTo>
                      <a:pt x="1845" y="1442"/>
                    </a:lnTo>
                    <a:lnTo>
                      <a:pt x="2046" y="1393"/>
                    </a:lnTo>
                    <a:lnTo>
                      <a:pt x="2252" y="1339"/>
                    </a:lnTo>
                    <a:lnTo>
                      <a:pt x="2458" y="1285"/>
                    </a:lnTo>
                    <a:lnTo>
                      <a:pt x="2551" y="1263"/>
                    </a:lnTo>
                    <a:lnTo>
                      <a:pt x="2643" y="1236"/>
                    </a:lnTo>
                    <a:lnTo>
                      <a:pt x="2730" y="1214"/>
                    </a:lnTo>
                    <a:lnTo>
                      <a:pt x="2806" y="1192"/>
                    </a:lnTo>
                    <a:lnTo>
                      <a:pt x="2876" y="1170"/>
                    </a:lnTo>
                    <a:lnTo>
                      <a:pt x="2931" y="1149"/>
                    </a:lnTo>
                    <a:lnTo>
                      <a:pt x="2974" y="1132"/>
                    </a:lnTo>
                    <a:lnTo>
                      <a:pt x="3007" y="1116"/>
                    </a:lnTo>
                    <a:lnTo>
                      <a:pt x="3007" y="871"/>
                    </a:lnTo>
                    <a:lnTo>
                      <a:pt x="2941" y="860"/>
                    </a:lnTo>
                    <a:lnTo>
                      <a:pt x="2860" y="844"/>
                    </a:lnTo>
                    <a:lnTo>
                      <a:pt x="2773" y="827"/>
                    </a:lnTo>
                    <a:lnTo>
                      <a:pt x="2670" y="806"/>
                    </a:lnTo>
                    <a:lnTo>
                      <a:pt x="2567" y="784"/>
                    </a:lnTo>
                    <a:lnTo>
                      <a:pt x="2458" y="757"/>
                    </a:lnTo>
                    <a:lnTo>
                      <a:pt x="2241" y="702"/>
                    </a:lnTo>
                    <a:lnTo>
                      <a:pt x="2138" y="670"/>
                    </a:lnTo>
                    <a:lnTo>
                      <a:pt x="2046" y="637"/>
                    </a:lnTo>
                    <a:lnTo>
                      <a:pt x="1959" y="604"/>
                    </a:lnTo>
                    <a:lnTo>
                      <a:pt x="1883" y="566"/>
                    </a:lnTo>
                    <a:lnTo>
                      <a:pt x="1824" y="534"/>
                    </a:lnTo>
                    <a:lnTo>
                      <a:pt x="1780" y="495"/>
                    </a:lnTo>
                    <a:lnTo>
                      <a:pt x="1769" y="474"/>
                    </a:lnTo>
                    <a:lnTo>
                      <a:pt x="1758" y="457"/>
                    </a:lnTo>
                    <a:lnTo>
                      <a:pt x="1753" y="436"/>
                    </a:lnTo>
                    <a:lnTo>
                      <a:pt x="1758" y="419"/>
                    </a:lnTo>
                    <a:lnTo>
                      <a:pt x="1780" y="381"/>
                    </a:lnTo>
                    <a:lnTo>
                      <a:pt x="1813" y="343"/>
                    </a:lnTo>
                    <a:lnTo>
                      <a:pt x="1862" y="316"/>
                    </a:lnTo>
                    <a:lnTo>
                      <a:pt x="1921" y="289"/>
                    </a:lnTo>
                    <a:lnTo>
                      <a:pt x="1986" y="267"/>
                    </a:lnTo>
                    <a:lnTo>
                      <a:pt x="2062" y="245"/>
                    </a:lnTo>
                    <a:lnTo>
                      <a:pt x="2149" y="229"/>
                    </a:lnTo>
                    <a:lnTo>
                      <a:pt x="2236" y="213"/>
                    </a:lnTo>
                    <a:lnTo>
                      <a:pt x="2431" y="180"/>
                    </a:lnTo>
                    <a:lnTo>
                      <a:pt x="2627" y="158"/>
                    </a:lnTo>
                    <a:lnTo>
                      <a:pt x="2827" y="125"/>
                    </a:lnTo>
                    <a:lnTo>
                      <a:pt x="2920" y="109"/>
                    </a:lnTo>
                    <a:lnTo>
                      <a:pt x="3007" y="87"/>
                    </a:lnTo>
                    <a:lnTo>
                      <a:pt x="3007" y="0"/>
                    </a:lnTo>
                    <a:lnTo>
                      <a:pt x="2909" y="22"/>
                    </a:lnTo>
                    <a:lnTo>
                      <a:pt x="2795" y="44"/>
                    </a:lnTo>
                    <a:lnTo>
                      <a:pt x="2676" y="66"/>
                    </a:lnTo>
                    <a:lnTo>
                      <a:pt x="2551" y="82"/>
                    </a:lnTo>
                    <a:lnTo>
                      <a:pt x="2285" y="120"/>
                    </a:lnTo>
                    <a:lnTo>
                      <a:pt x="2155" y="136"/>
                    </a:lnTo>
                    <a:lnTo>
                      <a:pt x="2030" y="158"/>
                    </a:lnTo>
                    <a:lnTo>
                      <a:pt x="1905" y="174"/>
                    </a:lnTo>
                    <a:lnTo>
                      <a:pt x="1791" y="202"/>
                    </a:lnTo>
                    <a:lnTo>
                      <a:pt x="1688" y="229"/>
                    </a:lnTo>
                    <a:lnTo>
                      <a:pt x="1601" y="261"/>
                    </a:lnTo>
                    <a:lnTo>
                      <a:pt x="1525" y="300"/>
                    </a:lnTo>
                    <a:lnTo>
                      <a:pt x="1471" y="338"/>
                    </a:lnTo>
                    <a:lnTo>
                      <a:pt x="1455" y="359"/>
                    </a:lnTo>
                    <a:lnTo>
                      <a:pt x="1438" y="387"/>
                    </a:lnTo>
                    <a:lnTo>
                      <a:pt x="1427" y="414"/>
                    </a:lnTo>
                    <a:lnTo>
                      <a:pt x="1427" y="441"/>
                    </a:lnTo>
                    <a:lnTo>
                      <a:pt x="1427" y="441"/>
                    </a:ln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  <p:sp>
            <p:nvSpPr>
              <p:cNvPr id="3082" name="Freeform 10"/>
              <p:cNvSpPr/>
              <p:nvPr/>
            </p:nvSpPr>
            <p:spPr bwMode="hidden">
              <a:xfrm>
                <a:off x="4501" y="2317"/>
                <a:ext cx="1248" cy="539"/>
              </a:xfrm>
              <a:custGeom>
                <a:cxnLst>
                  <a:cxn ang="0">
                    <a:pos x="0" y="332"/>
                  </a:cxn>
                  <a:cxn ang="0">
                    <a:pos x="0" y="360"/>
                  </a:cxn>
                  <a:cxn ang="0">
                    <a:pos x="5" y="387"/>
                  </a:cxn>
                  <a:cxn ang="0">
                    <a:pos x="27" y="414"/>
                  </a:cxn>
                  <a:cxn ang="0">
                    <a:pos x="54" y="436"/>
                  </a:cxn>
                  <a:cxn ang="0">
                    <a:pos x="92" y="463"/>
                  </a:cxn>
                  <a:cxn ang="0">
                    <a:pos x="141" y="490"/>
                  </a:cxn>
                  <a:cxn ang="0">
                    <a:pos x="195" y="512"/>
                  </a:cxn>
                  <a:cxn ang="0">
                    <a:pos x="255" y="539"/>
                  </a:cxn>
                  <a:cxn ang="0">
                    <a:pos x="212" y="517"/>
                  </a:cxn>
                  <a:cxn ang="0">
                    <a:pos x="179" y="490"/>
                  </a:cxn>
                  <a:cxn ang="0">
                    <a:pos x="157" y="468"/>
                  </a:cxn>
                  <a:cxn ang="0">
                    <a:pos x="141" y="447"/>
                  </a:cxn>
                  <a:cxn ang="0">
                    <a:pos x="136" y="425"/>
                  </a:cxn>
                  <a:cxn ang="0">
                    <a:pos x="136" y="403"/>
                  </a:cxn>
                  <a:cxn ang="0">
                    <a:pos x="141" y="381"/>
                  </a:cxn>
                  <a:cxn ang="0">
                    <a:pos x="157" y="365"/>
                  </a:cxn>
                  <a:cxn ang="0">
                    <a:pos x="179" y="343"/>
                  </a:cxn>
                  <a:cxn ang="0">
                    <a:pos x="201" y="327"/>
                  </a:cxn>
                  <a:cxn ang="0">
                    <a:pos x="266" y="294"/>
                  </a:cxn>
                  <a:cxn ang="0">
                    <a:pos x="353" y="262"/>
                  </a:cxn>
                  <a:cxn ang="0">
                    <a:pos x="445" y="234"/>
                  </a:cxn>
                  <a:cxn ang="0">
                    <a:pos x="554" y="213"/>
                  </a:cxn>
                  <a:cxn ang="0">
                    <a:pos x="662" y="191"/>
                  </a:cxn>
                  <a:cxn ang="0">
                    <a:pos x="890" y="153"/>
                  </a:cxn>
                  <a:cxn ang="0">
                    <a:pos x="993" y="136"/>
                  </a:cxn>
                  <a:cxn ang="0">
                    <a:pos x="1091" y="120"/>
                  </a:cxn>
                  <a:cxn ang="0">
                    <a:pos x="1178" y="115"/>
                  </a:cxn>
                  <a:cxn ang="0">
                    <a:pos x="1248" y="104"/>
                  </a:cxn>
                  <a:cxn ang="0">
                    <a:pos x="1248" y="0"/>
                  </a:cxn>
                  <a:cxn ang="0">
                    <a:pos x="1161" y="22"/>
                  </a:cxn>
                  <a:cxn ang="0">
                    <a:pos x="1069" y="38"/>
                  </a:cxn>
                  <a:cxn ang="0">
                    <a:pos x="874" y="71"/>
                  </a:cxn>
                  <a:cxn ang="0">
                    <a:pos x="673" y="93"/>
                  </a:cxn>
                  <a:cxn ang="0">
                    <a:pos x="483" y="126"/>
                  </a:cxn>
                  <a:cxn ang="0">
                    <a:pos x="391" y="142"/>
                  </a:cxn>
                  <a:cxn ang="0">
                    <a:pos x="309" y="158"/>
                  </a:cxn>
                  <a:cxn ang="0">
                    <a:pos x="228" y="180"/>
                  </a:cxn>
                  <a:cxn ang="0">
                    <a:pos x="163" y="202"/>
                  </a:cxn>
                  <a:cxn ang="0">
                    <a:pos x="103" y="229"/>
                  </a:cxn>
                  <a:cxn ang="0">
                    <a:pos x="54" y="256"/>
                  </a:cxn>
                  <a:cxn ang="0">
                    <a:pos x="22" y="294"/>
                  </a:cxn>
                  <a:cxn ang="0">
                    <a:pos x="0" y="332"/>
                  </a:cxn>
                  <a:cxn ang="0">
                    <a:pos x="0" y="332"/>
                  </a:cxn>
                </a:cxnLst>
                <a:rect l="0" t="0" r="r" b="b"/>
                <a:pathLst>
                  <a:path w="1248" h="539">
                    <a:moveTo>
                      <a:pt x="0" y="332"/>
                    </a:moveTo>
                    <a:lnTo>
                      <a:pt x="0" y="360"/>
                    </a:lnTo>
                    <a:lnTo>
                      <a:pt x="5" y="387"/>
                    </a:lnTo>
                    <a:lnTo>
                      <a:pt x="27" y="414"/>
                    </a:lnTo>
                    <a:lnTo>
                      <a:pt x="54" y="436"/>
                    </a:lnTo>
                    <a:lnTo>
                      <a:pt x="92" y="463"/>
                    </a:lnTo>
                    <a:lnTo>
                      <a:pt x="141" y="490"/>
                    </a:lnTo>
                    <a:lnTo>
                      <a:pt x="195" y="512"/>
                    </a:lnTo>
                    <a:lnTo>
                      <a:pt x="255" y="539"/>
                    </a:lnTo>
                    <a:lnTo>
                      <a:pt x="212" y="517"/>
                    </a:lnTo>
                    <a:lnTo>
                      <a:pt x="179" y="490"/>
                    </a:lnTo>
                    <a:lnTo>
                      <a:pt x="157" y="468"/>
                    </a:lnTo>
                    <a:lnTo>
                      <a:pt x="141" y="447"/>
                    </a:lnTo>
                    <a:lnTo>
                      <a:pt x="136" y="425"/>
                    </a:lnTo>
                    <a:lnTo>
                      <a:pt x="136" y="403"/>
                    </a:lnTo>
                    <a:lnTo>
                      <a:pt x="141" y="381"/>
                    </a:lnTo>
                    <a:lnTo>
                      <a:pt x="157" y="365"/>
                    </a:lnTo>
                    <a:lnTo>
                      <a:pt x="179" y="343"/>
                    </a:lnTo>
                    <a:lnTo>
                      <a:pt x="201" y="327"/>
                    </a:lnTo>
                    <a:lnTo>
                      <a:pt x="266" y="294"/>
                    </a:lnTo>
                    <a:lnTo>
                      <a:pt x="353" y="262"/>
                    </a:lnTo>
                    <a:lnTo>
                      <a:pt x="445" y="234"/>
                    </a:lnTo>
                    <a:lnTo>
                      <a:pt x="554" y="213"/>
                    </a:lnTo>
                    <a:lnTo>
                      <a:pt x="662" y="191"/>
                    </a:lnTo>
                    <a:lnTo>
                      <a:pt x="890" y="153"/>
                    </a:lnTo>
                    <a:lnTo>
                      <a:pt x="993" y="136"/>
                    </a:lnTo>
                    <a:lnTo>
                      <a:pt x="1091" y="120"/>
                    </a:lnTo>
                    <a:lnTo>
                      <a:pt x="1178" y="115"/>
                    </a:lnTo>
                    <a:lnTo>
                      <a:pt x="1248" y="104"/>
                    </a:lnTo>
                    <a:lnTo>
                      <a:pt x="1248" y="0"/>
                    </a:lnTo>
                    <a:lnTo>
                      <a:pt x="1161" y="22"/>
                    </a:lnTo>
                    <a:lnTo>
                      <a:pt x="1069" y="38"/>
                    </a:lnTo>
                    <a:lnTo>
                      <a:pt x="874" y="71"/>
                    </a:lnTo>
                    <a:lnTo>
                      <a:pt x="673" y="93"/>
                    </a:lnTo>
                    <a:lnTo>
                      <a:pt x="483" y="126"/>
                    </a:lnTo>
                    <a:lnTo>
                      <a:pt x="391" y="142"/>
                    </a:lnTo>
                    <a:lnTo>
                      <a:pt x="309" y="158"/>
                    </a:lnTo>
                    <a:lnTo>
                      <a:pt x="228" y="180"/>
                    </a:lnTo>
                    <a:lnTo>
                      <a:pt x="163" y="202"/>
                    </a:lnTo>
                    <a:lnTo>
                      <a:pt x="103" y="229"/>
                    </a:lnTo>
                    <a:lnTo>
                      <a:pt x="54" y="256"/>
                    </a:lnTo>
                    <a:lnTo>
                      <a:pt x="22" y="294"/>
                    </a:lnTo>
                    <a:lnTo>
                      <a:pt x="0" y="332"/>
                    </a:lnTo>
                    <a:lnTo>
                      <a:pt x="0" y="33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>
                      <a:gamma/>
                      <a:shade val="87843"/>
                      <a:invGamma/>
                    </a:schemeClr>
                  </a:gs>
                  <a:gs pos="100000">
                    <a:schemeClr val="bg1"/>
                  </a:gs>
                </a:gsLst>
                <a:lin ang="2700000" scaled="1"/>
              </a:gradFill>
              <a:ln w="9525">
                <a:noFill/>
                <a:round/>
              </a:ln>
            </p:spPr>
            <p:txBody>
              <a:bodyPr anchor="t" anchorCtr="0"/>
              <a:lstStyle>
                <a:defPPr>
                  <a:defRPr lang="zh-CN"/>
                </a:defPPr>
                <a:lvl1pPr marL="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1pPr>
                <a:lvl2pPr marL="4572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2pPr>
                <a:lvl3pPr marL="9144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3pPr>
                <a:lvl4pPr marL="13716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4pPr>
                <a:lvl5pPr marL="1828800" indent="0" algn="l" defTabSz="914400" rtl="0" eaLnBrk="1" fontAlgn="base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lang="zh-CN" altLang="en-US" sz="1800" b="0" i="0" u="none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</a:defRPr>
                </a:lvl5pPr>
              </a:lstStyle>
              <a:p>
                <a:pPr lvl="0"/>
                <a:endParaRPr lang="zh-CN" altLang="en-US" sz="1800">
                  <a:latin typeface="Garamond" pitchFamily="18" charset="0"/>
                  <a:ea typeface="宋体" panose="02010600030101010101" pitchFamily="2" charset="-122"/>
                </a:endParaRPr>
              </a:p>
            </p:txBody>
          </p:sp>
        </p:grpSp>
        <p:sp>
          <p:nvSpPr>
            <p:cNvPr id="3083" name="Freeform 11"/>
            <p:cNvSpPr/>
            <p:nvPr/>
          </p:nvSpPr>
          <p:spPr bwMode="hidden">
            <a:xfrm>
              <a:off x="3322" y="1341"/>
              <a:ext cx="1825" cy="1537"/>
            </a:xfrm>
            <a:custGeom>
              <a:cxnLst>
                <a:cxn ang="0">
                  <a:pos x="982" y="1061"/>
                </a:cxn>
                <a:cxn ang="0">
                  <a:pos x="1357" y="1012"/>
                </a:cxn>
                <a:cxn ang="0">
                  <a:pos x="1666" y="957"/>
                </a:cxn>
                <a:cxn ang="0">
                  <a:pos x="1916" y="897"/>
                </a:cxn>
                <a:cxn ang="0">
                  <a:pos x="2100" y="832"/>
                </a:cxn>
                <a:cxn ang="0">
                  <a:pos x="2220" y="756"/>
                </a:cxn>
                <a:cxn ang="0">
                  <a:pos x="2285" y="669"/>
                </a:cxn>
                <a:cxn ang="0">
                  <a:pos x="2290" y="560"/>
                </a:cxn>
                <a:cxn ang="0">
                  <a:pos x="2241" y="457"/>
                </a:cxn>
                <a:cxn ang="0">
                  <a:pos x="2144" y="364"/>
                </a:cxn>
                <a:cxn ang="0">
                  <a:pos x="2008" y="277"/>
                </a:cxn>
                <a:cxn ang="0">
                  <a:pos x="1769" y="157"/>
                </a:cxn>
                <a:cxn ang="0">
                  <a:pos x="1612" y="92"/>
                </a:cxn>
                <a:cxn ang="0">
                  <a:pos x="1476" y="43"/>
                </a:cxn>
                <a:cxn ang="0">
                  <a:pos x="1384" y="10"/>
                </a:cxn>
                <a:cxn ang="0">
                  <a:pos x="1346" y="0"/>
                </a:cxn>
                <a:cxn ang="0">
                  <a:pos x="1655" y="119"/>
                </a:cxn>
                <a:cxn ang="0">
                  <a:pos x="1948" y="255"/>
                </a:cxn>
                <a:cxn ang="0">
                  <a:pos x="2068" y="326"/>
                </a:cxn>
                <a:cxn ang="0">
                  <a:pos x="2171" y="402"/>
                </a:cxn>
                <a:cxn ang="0">
                  <a:pos x="2236" y="478"/>
                </a:cxn>
                <a:cxn ang="0">
                  <a:pos x="2263" y="560"/>
                </a:cxn>
                <a:cxn ang="0">
                  <a:pos x="2241" y="636"/>
                </a:cxn>
                <a:cxn ang="0">
                  <a:pos x="2171" y="702"/>
                </a:cxn>
                <a:cxn ang="0">
                  <a:pos x="2062" y="756"/>
                </a:cxn>
                <a:cxn ang="0">
                  <a:pos x="1921" y="800"/>
                </a:cxn>
                <a:cxn ang="0">
                  <a:pos x="1748" y="843"/>
                </a:cxn>
                <a:cxn ang="0">
                  <a:pos x="1351" y="908"/>
                </a:cxn>
                <a:cxn ang="0">
                  <a:pos x="923" y="968"/>
                </a:cxn>
                <a:cxn ang="0">
                  <a:pos x="521" y="1028"/>
                </a:cxn>
                <a:cxn ang="0">
                  <a:pos x="353" y="1066"/>
                </a:cxn>
                <a:cxn ang="0">
                  <a:pos x="206" y="1104"/>
                </a:cxn>
                <a:cxn ang="0">
                  <a:pos x="92" y="1148"/>
                </a:cxn>
                <a:cxn ang="0">
                  <a:pos x="22" y="1202"/>
                </a:cxn>
                <a:cxn ang="0">
                  <a:pos x="0" y="1262"/>
                </a:cxn>
                <a:cxn ang="0">
                  <a:pos x="27" y="1327"/>
                </a:cxn>
                <a:cxn ang="0">
                  <a:pos x="98" y="1382"/>
                </a:cxn>
                <a:cxn ang="0">
                  <a:pos x="196" y="1425"/>
                </a:cxn>
                <a:cxn ang="0">
                  <a:pos x="326" y="1469"/>
                </a:cxn>
                <a:cxn ang="0">
                  <a:pos x="217" y="1414"/>
                </a:cxn>
                <a:cxn ang="0">
                  <a:pos x="147" y="1360"/>
                </a:cxn>
                <a:cxn ang="0">
                  <a:pos x="120" y="1306"/>
                </a:cxn>
                <a:cxn ang="0">
                  <a:pos x="141" y="1257"/>
                </a:cxn>
                <a:cxn ang="0">
                  <a:pos x="212" y="1208"/>
                </a:cxn>
                <a:cxn ang="0">
                  <a:pos x="342" y="1164"/>
                </a:cxn>
                <a:cxn ang="0">
                  <a:pos x="527" y="1121"/>
                </a:cxn>
                <a:cxn ang="0">
                  <a:pos x="771" y="1088"/>
                </a:cxn>
              </a:cxnLst>
              <a:rect l="0" t="0" r="r" b="b"/>
              <a:pathLst>
                <a:path w="2296" h="1469">
                  <a:moveTo>
                    <a:pt x="771" y="1088"/>
                  </a:moveTo>
                  <a:lnTo>
                    <a:pt x="982" y="1061"/>
                  </a:lnTo>
                  <a:lnTo>
                    <a:pt x="1178" y="1034"/>
                  </a:lnTo>
                  <a:lnTo>
                    <a:pt x="1357" y="1012"/>
                  </a:lnTo>
                  <a:lnTo>
                    <a:pt x="1520" y="985"/>
                  </a:lnTo>
                  <a:lnTo>
                    <a:pt x="1666" y="957"/>
                  </a:lnTo>
                  <a:lnTo>
                    <a:pt x="1796" y="930"/>
                  </a:lnTo>
                  <a:lnTo>
                    <a:pt x="1916" y="897"/>
                  </a:lnTo>
                  <a:lnTo>
                    <a:pt x="2013" y="870"/>
                  </a:lnTo>
                  <a:lnTo>
                    <a:pt x="2100" y="832"/>
                  </a:lnTo>
                  <a:lnTo>
                    <a:pt x="2171" y="800"/>
                  </a:lnTo>
                  <a:lnTo>
                    <a:pt x="2220" y="756"/>
                  </a:lnTo>
                  <a:lnTo>
                    <a:pt x="2263" y="712"/>
                  </a:lnTo>
                  <a:lnTo>
                    <a:pt x="2285" y="669"/>
                  </a:lnTo>
                  <a:lnTo>
                    <a:pt x="2296" y="614"/>
                  </a:lnTo>
                  <a:lnTo>
                    <a:pt x="2290" y="560"/>
                  </a:lnTo>
                  <a:lnTo>
                    <a:pt x="2269" y="500"/>
                  </a:lnTo>
                  <a:lnTo>
                    <a:pt x="2241" y="457"/>
                  </a:lnTo>
                  <a:lnTo>
                    <a:pt x="2198" y="408"/>
                  </a:lnTo>
                  <a:lnTo>
                    <a:pt x="2144" y="364"/>
                  </a:lnTo>
                  <a:lnTo>
                    <a:pt x="2079" y="321"/>
                  </a:lnTo>
                  <a:lnTo>
                    <a:pt x="2008" y="277"/>
                  </a:lnTo>
                  <a:lnTo>
                    <a:pt x="1927" y="234"/>
                  </a:lnTo>
                  <a:lnTo>
                    <a:pt x="1769" y="157"/>
                  </a:lnTo>
                  <a:lnTo>
                    <a:pt x="1688" y="125"/>
                  </a:lnTo>
                  <a:lnTo>
                    <a:pt x="1612" y="92"/>
                  </a:lnTo>
                  <a:lnTo>
                    <a:pt x="1536" y="65"/>
                  </a:lnTo>
                  <a:lnTo>
                    <a:pt x="1476" y="43"/>
                  </a:lnTo>
                  <a:lnTo>
                    <a:pt x="1422" y="27"/>
                  </a:lnTo>
                  <a:lnTo>
                    <a:pt x="1384" y="10"/>
                  </a:lnTo>
                  <a:lnTo>
                    <a:pt x="1357" y="5"/>
                  </a:lnTo>
                  <a:lnTo>
                    <a:pt x="1346" y="0"/>
                  </a:lnTo>
                  <a:lnTo>
                    <a:pt x="1498" y="54"/>
                  </a:lnTo>
                  <a:lnTo>
                    <a:pt x="1655" y="119"/>
                  </a:lnTo>
                  <a:lnTo>
                    <a:pt x="1807" y="185"/>
                  </a:lnTo>
                  <a:lnTo>
                    <a:pt x="1948" y="255"/>
                  </a:lnTo>
                  <a:lnTo>
                    <a:pt x="2013" y="288"/>
                  </a:lnTo>
                  <a:lnTo>
                    <a:pt x="2068" y="326"/>
                  </a:lnTo>
                  <a:lnTo>
                    <a:pt x="2122" y="364"/>
                  </a:lnTo>
                  <a:lnTo>
                    <a:pt x="2171" y="402"/>
                  </a:lnTo>
                  <a:lnTo>
                    <a:pt x="2209" y="440"/>
                  </a:lnTo>
                  <a:lnTo>
                    <a:pt x="2236" y="478"/>
                  </a:lnTo>
                  <a:lnTo>
                    <a:pt x="2252" y="522"/>
                  </a:lnTo>
                  <a:lnTo>
                    <a:pt x="2263" y="560"/>
                  </a:lnTo>
                  <a:lnTo>
                    <a:pt x="2258" y="598"/>
                  </a:lnTo>
                  <a:lnTo>
                    <a:pt x="2241" y="636"/>
                  </a:lnTo>
                  <a:lnTo>
                    <a:pt x="2214" y="669"/>
                  </a:lnTo>
                  <a:lnTo>
                    <a:pt x="2171" y="702"/>
                  </a:lnTo>
                  <a:lnTo>
                    <a:pt x="2122" y="729"/>
                  </a:lnTo>
                  <a:lnTo>
                    <a:pt x="2062" y="756"/>
                  </a:lnTo>
                  <a:lnTo>
                    <a:pt x="1997" y="778"/>
                  </a:lnTo>
                  <a:lnTo>
                    <a:pt x="1921" y="800"/>
                  </a:lnTo>
                  <a:lnTo>
                    <a:pt x="1834" y="821"/>
                  </a:lnTo>
                  <a:lnTo>
                    <a:pt x="1748" y="843"/>
                  </a:lnTo>
                  <a:lnTo>
                    <a:pt x="1552" y="876"/>
                  </a:lnTo>
                  <a:lnTo>
                    <a:pt x="1351" y="908"/>
                  </a:lnTo>
                  <a:lnTo>
                    <a:pt x="1134" y="941"/>
                  </a:lnTo>
                  <a:lnTo>
                    <a:pt x="923" y="968"/>
                  </a:lnTo>
                  <a:lnTo>
                    <a:pt x="716" y="995"/>
                  </a:lnTo>
                  <a:lnTo>
                    <a:pt x="521" y="1028"/>
                  </a:lnTo>
                  <a:lnTo>
                    <a:pt x="434" y="1044"/>
                  </a:lnTo>
                  <a:lnTo>
                    <a:pt x="353" y="1066"/>
                  </a:lnTo>
                  <a:lnTo>
                    <a:pt x="277" y="1082"/>
                  </a:lnTo>
                  <a:lnTo>
                    <a:pt x="206" y="1104"/>
                  </a:lnTo>
                  <a:lnTo>
                    <a:pt x="147" y="1126"/>
                  </a:lnTo>
                  <a:lnTo>
                    <a:pt x="92" y="1148"/>
                  </a:lnTo>
                  <a:lnTo>
                    <a:pt x="54" y="1175"/>
                  </a:lnTo>
                  <a:lnTo>
                    <a:pt x="22" y="1202"/>
                  </a:lnTo>
                  <a:lnTo>
                    <a:pt x="6" y="1229"/>
                  </a:lnTo>
                  <a:lnTo>
                    <a:pt x="0" y="1262"/>
                  </a:lnTo>
                  <a:lnTo>
                    <a:pt x="11" y="1295"/>
                  </a:lnTo>
                  <a:lnTo>
                    <a:pt x="27" y="1327"/>
                  </a:lnTo>
                  <a:lnTo>
                    <a:pt x="54" y="1355"/>
                  </a:lnTo>
                  <a:lnTo>
                    <a:pt x="98" y="1382"/>
                  </a:lnTo>
                  <a:lnTo>
                    <a:pt x="141" y="1404"/>
                  </a:lnTo>
                  <a:lnTo>
                    <a:pt x="196" y="1425"/>
                  </a:lnTo>
                  <a:lnTo>
                    <a:pt x="261" y="1447"/>
                  </a:lnTo>
                  <a:lnTo>
                    <a:pt x="326" y="1469"/>
                  </a:lnTo>
                  <a:lnTo>
                    <a:pt x="266" y="1442"/>
                  </a:lnTo>
                  <a:lnTo>
                    <a:pt x="217" y="1414"/>
                  </a:lnTo>
                  <a:lnTo>
                    <a:pt x="174" y="1387"/>
                  </a:lnTo>
                  <a:lnTo>
                    <a:pt x="147" y="1360"/>
                  </a:lnTo>
                  <a:lnTo>
                    <a:pt x="125" y="1333"/>
                  </a:lnTo>
                  <a:lnTo>
                    <a:pt x="120" y="1306"/>
                  </a:lnTo>
                  <a:lnTo>
                    <a:pt x="125" y="1278"/>
                  </a:lnTo>
                  <a:lnTo>
                    <a:pt x="141" y="1257"/>
                  </a:lnTo>
                  <a:lnTo>
                    <a:pt x="174" y="1229"/>
                  </a:lnTo>
                  <a:lnTo>
                    <a:pt x="212" y="1208"/>
                  </a:lnTo>
                  <a:lnTo>
                    <a:pt x="272" y="1186"/>
                  </a:lnTo>
                  <a:lnTo>
                    <a:pt x="342" y="1164"/>
                  </a:lnTo>
                  <a:lnTo>
                    <a:pt x="423" y="1142"/>
                  </a:lnTo>
                  <a:lnTo>
                    <a:pt x="527" y="1121"/>
                  </a:lnTo>
                  <a:lnTo>
                    <a:pt x="641" y="1104"/>
                  </a:lnTo>
                  <a:lnTo>
                    <a:pt x="771" y="1088"/>
                  </a:lnTo>
                  <a:lnTo>
                    <a:pt x="771" y="1088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2700000" scaled="1"/>
            </a:gra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endParaRPr lang="zh-CN" altLang="en-US" sz="1800">
                <a:latin typeface="Garamond" pitchFamily="18" charset="0"/>
                <a:ea typeface="宋体" panose="02010600030101010101" pitchFamily="2" charset="-122"/>
              </a:endParaRPr>
            </a:p>
          </p:txBody>
        </p:sp>
        <p:sp>
          <p:nvSpPr>
            <p:cNvPr id="3084" name="Freeform 12"/>
            <p:cNvSpPr/>
            <p:nvPr/>
          </p:nvSpPr>
          <p:spPr bwMode="hidden">
            <a:xfrm>
              <a:off x="0" y="0"/>
              <a:ext cx="5758" cy="1776"/>
            </a:xfrm>
            <a:custGeom>
              <a:cxnLst>
                <a:cxn ang="0">
                  <a:pos x="0" y="0"/>
                </a:cxn>
                <a:cxn ang="0">
                  <a:pos x="0" y="1906"/>
                </a:cxn>
                <a:cxn ang="0">
                  <a:pos x="5740" y="1906"/>
                </a:cxn>
                <a:cxn ang="0">
                  <a:pos x="574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740" h="1906">
                  <a:moveTo>
                    <a:pt x="0" y="0"/>
                  </a:moveTo>
                  <a:lnTo>
                    <a:pt x="0" y="1906"/>
                  </a:lnTo>
                  <a:lnTo>
                    <a:pt x="5740" y="1906"/>
                  </a:lnTo>
                  <a:lnTo>
                    <a:pt x="5740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</a:ln>
          </p:spPr>
          <p:txBody>
            <a:bodyPr anchor="t" anchorCtr="0"/>
            <a:lstStyle>
              <a:defPPr>
                <a:defRPr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lang="zh-CN" altLang="en-US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>
              <a:pPr lvl="0"/>
              <a:endParaRPr lang="zh-CN" altLang="en-US" sz="1800">
                <a:latin typeface="Garamond" pitchFamily="18" charset="0"/>
                <a:ea typeface="宋体" panose="02010600030101010101" pitchFamily="2" charset="-122"/>
              </a:endParaRPr>
            </a:p>
          </p:txBody>
        </p:sp>
      </p:grpSp>
      <p:sp>
        <p:nvSpPr>
          <p:cNvPr id="3085" name="Rectangle 13"/>
          <p:cNvSpPr>
            <a:spLocks noGrp="1" noRot="1" noChangeArrowheads="1"/>
          </p:cNvSpPr>
          <p:nvPr>
            <p:ph type="title" idx="2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ctr" anchorCtr="0" compatLnSpc="1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3086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76250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b" anchorCtr="0" compatLnSpc="1"/>
          <a:lstStyle>
            <a:defPPr>
              <a:defRPr lang="zh-CN"/>
            </a:defPPr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lang="en-US" altLang="zh-CN" sz="1200">
              <a:latin typeface="Arial" pitchFamily="34" charset="0"/>
            </a:endParaRPr>
          </a:p>
        </p:txBody>
      </p:sp>
      <p:sp>
        <p:nvSpPr>
          <p:cNvPr id="3087" name="Rectangle 15"/>
          <p:cNvSpPr>
            <a:spLocks noGrp="1" noChangeArrowheads="1"/>
          </p:cNvSpPr>
          <p:nvPr>
            <p:ph type="body" idx="4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square" lIns="91440" tIns="45720" rIns="91440" bIns="45720" numCol="1" anchor="t" anchorCtr="0" compatLnSpc="1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n"/>
              <a:def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lang="zh-CN" alt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pic>
        <p:nvPicPr>
          <p:cNvPr id="3088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</p:sldLayoutIdLst>
  <p:transition/>
  <p:timing/>
  <p:txStyles>
    <p:titleStyle>
      <a:lvl1pPr marL="0" indent="0" algn="ctr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Garamond" pitchFamily="18" charset="0"/>
          <a:ea typeface="宋体" panose="02010600030101010101" pitchFamily="2" charset="-122"/>
          <a:cs typeface="+mj-cs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anose="05000000000000000000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png" /><Relationship Id="rId4" Type="http://schemas.openxmlformats.org/officeDocument/2006/relationships/audio" Target="NULL" /><Relationship Id="rId5" Type="http://schemas.openxmlformats.org/officeDocument/2006/relationships/image" Target="../media/image7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tags" Target="../tags/tag1.xml" /><Relationship Id="rId6" Type="http://schemas.openxmlformats.org/officeDocument/2006/relationships/tags" Target="../tags/tag2.xml" /><Relationship Id="rId7" Type="http://schemas.openxmlformats.org/officeDocument/2006/relationships/image" Target="../media/image10.png" /><Relationship Id="rId8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0104024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337" name="图片 4097"/>
          <p:cNvPicPr>
            <a:picLocks noChangeAspect="1"/>
          </p:cNvPicPr>
          <p:nvPr/>
        </p:nvPicPr>
        <p:blipFill>
          <a:blip r:embed="rId2">
            <a:grayscl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4338" name="UIPMO3ri.mp3">
            <a:hlinkClick action="ppaction://media"/>
          </p:cNvPr>
          <p:cNvPicPr>
            <a:picLocks noRot="1" noChangeAspect="1"/>
          </p:cNvPicPr>
          <p:nvPr>
            <a:audioFile r:link="rId4"/>
            <p:extLst/>
          </p:nvPr>
        </p:nvPicPr>
        <p:blipFill>
          <a:blip r:embed="rId3"/>
          <a:stretch>
            <a:fillRect/>
          </a:stretch>
        </p:blipFill>
        <p:spPr>
          <a:xfrm>
            <a:off x="8610600" y="6400800"/>
            <a:ext cx="304800" cy="3048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9" name="矩形 4099"/>
          <p:cNvSpPr/>
          <p:nvPr/>
        </p:nvSpPr>
        <p:spPr>
          <a:xfrm rot="5400000">
            <a:off x="5372100" y="2171700"/>
            <a:ext cx="4724400" cy="1600200"/>
          </a:xfrm>
        </p:spPr>
        <p:txBody>
          <a:bodyPr wrap="none" fromWordArt="1" anchor="t" anchorCtr="0">
            <a:prstTxWarp prst="textWave4">
              <a:avLst/>
            </a:prstTxWarp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algn="ctr"/>
            <a:r>
              <a:rPr sz="3600">
                <a:ln>
                  <a:noFill/>
                </a:ln>
                <a:gradFill rotWithShape="0">
                  <a:gsLst>
                    <a:gs pos="0">
                      <a:srgbClr val="00FF00"/>
                    </a:gs>
                    <a:gs pos="100000">
                      <a:srgbClr val="00CCFF"/>
                    </a:gs>
                  </a:gsLst>
                  <a:lin ang="5400000" scaled="1"/>
                </a:gradFill>
                <a:effectLst>
                  <a:outerShdw dist="99190" dir="7788334" algn="ctr">
                    <a:srgbClr val="000080">
                      <a:alpha val="76999"/>
                    </a:srgbClr>
                  </a:outerShdw>
                </a:effectLst>
                <a:latin typeface="宋体" panose="02010600030101010101" pitchFamily="2" charset="-122"/>
              </a:rPr>
              <a:t>登 高</a:t>
            </a:r>
            <a:endParaRPr sz="3600">
              <a:ln>
                <a:noFill/>
              </a:ln>
              <a:gradFill rotWithShape="0">
                <a:gsLst>
                  <a:gs pos="0">
                    <a:srgbClr val="00FF00"/>
                  </a:gs>
                  <a:gs pos="100000">
                    <a:srgbClr val="00CCFF"/>
                  </a:gs>
                </a:gsLst>
                <a:lin ang="5400000" scaled="1"/>
              </a:gradFill>
              <a:effectLst>
                <a:outerShdw dist="99190" dir="7788334" algn="ctr">
                  <a:srgbClr val="000080">
                    <a:alpha val="76999"/>
                  </a:srgbClr>
                </a:outerShdw>
              </a:effectLst>
              <a:latin typeface="宋体" panose="02010600030101010101" pitchFamily="2" charset="-122"/>
            </a:endParaRPr>
          </a:p>
        </p:txBody>
      </p:sp>
      <p:sp>
        <p:nvSpPr>
          <p:cNvPr id="14340" name="文本框 4100"/>
          <p:cNvSpPr txBox="1"/>
          <p:nvPr/>
        </p:nvSpPr>
        <p:spPr>
          <a:xfrm>
            <a:off x="5888038" y="2276475"/>
            <a:ext cx="915987" cy="1873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lang="zh-CN" altLang="en-US" sz="4800" b="1">
                <a:solidFill>
                  <a:srgbClr val="FF3399"/>
                </a:solidFill>
                <a:latin typeface="Times New Roman" panose="02020603050405020304" pitchFamily="18" charset="0"/>
              </a:rPr>
              <a:t>杜甫</a:t>
            </a:r>
            <a:endParaRPr lang="zh-CN" altLang="en-US" sz="4800" b="1">
              <a:solidFill>
                <a:srgbClr val="FF3399"/>
              </a:solidFill>
              <a:latin typeface="Times New Roman" panose="02020603050405020304" pitchFamily="18" charset="0"/>
            </a:endParaRPr>
          </a:p>
        </p:txBody>
      </p:sp>
      <p:pic>
        <p:nvPicPr>
          <p:cNvPr id="2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flipH="1">
            <a:off x="10845800" y="125730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43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5" dur="137483" fill="hold"/>
                                        <p:tgtEl>
                                          <p:spTgt spid="143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38"/>
                  </p:tgtEl>
                </p:cond>
              </p:nextCondLst>
            </p:seq>
            <p:audio>
              <p:cMediaNode showWhenStopped="0">
                <p:cTn id="18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33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361" name="组合 25"/>
          <p:cNvGrpSpPr/>
          <p:nvPr/>
        </p:nvGrpSpPr>
        <p:grpSpPr>
          <a:xfrm>
            <a:off x="7451725" y="965200"/>
            <a:ext cx="1506538" cy="530225"/>
            <a:chOff x="248784" y="452514"/>
            <a:chExt cx="2009094" cy="706492"/>
          </a:xfrm>
        </p:grpSpPr>
        <p:pic>
          <p:nvPicPr>
            <p:cNvPr id="15362" name="图片 2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flipH="1">
              <a:off x="248784" y="452514"/>
              <a:ext cx="1152686" cy="57158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5363" name="图片 27"/>
            <p:cNvPicPr>
              <a:picLocks noChangeAspect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 flipH="1">
              <a:off x="1105192" y="587426"/>
              <a:ext cx="1152686" cy="57158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</p:grpSp>
      <p:sp>
        <p:nvSpPr>
          <p:cNvPr id="15364" name="PA_L-Shape 5"/>
          <p:cNvSpPr/>
          <p:nvPr>
            <p:custDataLst>
              <p:tags r:id="rId5"/>
            </p:custDataLst>
          </p:nvPr>
        </p:nvSpPr>
        <p:spPr>
          <a:xfrm rot="5400000">
            <a:off x="619125" y="2408238"/>
            <a:ext cx="123825" cy="123825"/>
          </a:xfrm>
          <a:prstGeom prst="corner">
            <a:avLst>
              <a:gd name="adj1" fmla="val 13303"/>
              <a:gd name="adj2" fmla="val 12305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楷体"/>
              </a:defRPr>
            </a:lvl6pPr>
            <a:lvl7pPr>
              <a:defRPr lang="zh-CN">
                <a:solidFill>
                  <a:srgbClr val="FFFFFF"/>
                </a:solidFill>
                <a:latin typeface="楷体"/>
              </a:defRPr>
            </a:lvl7pPr>
            <a:lvl8pPr>
              <a:defRPr lang="zh-CN">
                <a:solidFill>
                  <a:srgbClr val="FFFFFF"/>
                </a:solidFill>
                <a:latin typeface="楷体"/>
              </a:defRPr>
            </a:lvl8pPr>
            <a:lvl9pPr>
              <a:defRPr lang="zh-CN">
                <a:solidFill>
                  <a:srgbClr val="FFFFFF"/>
                </a:solidFill>
                <a:latin typeface="楷体"/>
              </a:defRPr>
            </a:lvl9pPr>
          </a:lstStyle>
          <a:p>
            <a:pPr lvl="0" algn="ctr" hangingPunct="0"/>
            <a:endParaRPr lang="zh-CN" altLang="en-US" sz="1300">
              <a:solidFill>
                <a:srgbClr val="26262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5365" name="PA_L-Shape 10"/>
          <p:cNvSpPr/>
          <p:nvPr>
            <p:custDataLst>
              <p:tags r:id="rId6"/>
            </p:custDataLst>
          </p:nvPr>
        </p:nvSpPr>
        <p:spPr>
          <a:xfrm rot="16200000">
            <a:off x="8400256" y="4885531"/>
            <a:ext cx="76200" cy="74613"/>
          </a:xfrm>
          <a:prstGeom prst="corner">
            <a:avLst>
              <a:gd name="adj1" fmla="val 13303"/>
              <a:gd name="adj2" fmla="val 12305"/>
            </a:avLst>
          </a:prstGeom>
          <a:solidFill>
            <a:schemeClr val="accent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 anchorCtr="0"/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楷体"/>
              </a:defRPr>
            </a:lvl6pPr>
            <a:lvl7pPr>
              <a:defRPr lang="zh-CN">
                <a:solidFill>
                  <a:srgbClr val="FFFFFF"/>
                </a:solidFill>
                <a:latin typeface="楷体"/>
              </a:defRPr>
            </a:lvl7pPr>
            <a:lvl8pPr>
              <a:defRPr lang="zh-CN">
                <a:solidFill>
                  <a:srgbClr val="FFFFFF"/>
                </a:solidFill>
                <a:latin typeface="楷体"/>
              </a:defRPr>
            </a:lvl8pPr>
            <a:lvl9pPr>
              <a:defRPr lang="zh-CN">
                <a:solidFill>
                  <a:srgbClr val="FFFFFF"/>
                </a:solidFill>
                <a:latin typeface="楷体"/>
              </a:defRPr>
            </a:lvl9pPr>
          </a:lstStyle>
          <a:p>
            <a:pPr lvl="0" algn="ctr" hangingPunct="0"/>
            <a:endParaRPr lang="zh-CN" altLang="en-US" sz="1300">
              <a:solidFill>
                <a:srgbClr val="262626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15366" name="图片 3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23213" y="2203450"/>
            <a:ext cx="552450" cy="55245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7" name="图片 3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20813" y="1125538"/>
            <a:ext cx="409575" cy="407987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5368" name="图片 20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4654550"/>
            <a:ext cx="1420813" cy="136207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9" name="TextBox 47"/>
          <p:cNvSpPr/>
          <p:nvPr/>
        </p:nvSpPr>
        <p:spPr>
          <a:xfrm>
            <a:off x="146050" y="1065213"/>
            <a:ext cx="2297113" cy="661987"/>
          </a:xfrm>
          <a:prstGeom prst="roundRect">
            <a:avLst>
              <a:gd name="adj" fmla="val 16667"/>
            </a:avLst>
          </a:prstGeom>
          <a:solidFill>
            <a:srgbClr val="D8D8D8"/>
          </a:solidFill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r>
              <a:rPr lang="zh-CN" altLang="en-US" sz="3300" b="1">
                <a:solidFill>
                  <a:srgbClr val="002060"/>
                </a:solidFill>
                <a:latin typeface="楷体" panose="02010609060101010101" pitchFamily="49" charset="-122"/>
                <a:ea typeface="楷体" panose="02010609060101010101" pitchFamily="49" charset="-122"/>
                <a:sym typeface="楷体" panose="02010609060101010101" pitchFamily="49" charset="-122"/>
              </a:rPr>
              <a:t>学习目标</a:t>
            </a:r>
            <a:endParaRPr lang="zh-CN" altLang="en-US" sz="3300" b="1">
              <a:solidFill>
                <a:srgbClr val="002060"/>
              </a:solidFill>
              <a:latin typeface="楷体" panose="02010609060101010101" pitchFamily="49" charset="-122"/>
              <a:ea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15370" name="文本框 99"/>
          <p:cNvSpPr txBox="1"/>
          <p:nvPr/>
        </p:nvSpPr>
        <p:spPr>
          <a:xfrm>
            <a:off x="620713" y="2408238"/>
            <a:ext cx="7780337" cy="28622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　1．理解本诗所绘之</a:t>
            </a:r>
            <a:r>
              <a:rPr lang="zh-CN" altLang="zh-CN" sz="3000">
                <a:solidFill>
                  <a:srgbClr val="7F0000"/>
                </a:solidFill>
                <a:latin typeface="Arial" pitchFamily="34" charset="0"/>
                <a:ea typeface="宋体" panose="02010600030101010101" pitchFamily="2" charset="-122"/>
              </a:rPr>
              <a:t>景</a:t>
            </a:r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、所抒之</a:t>
            </a:r>
            <a:r>
              <a:rPr lang="zh-CN" altLang="zh-CN" sz="3000">
                <a:solidFill>
                  <a:srgbClr val="7F0000"/>
                </a:solidFill>
                <a:latin typeface="Arial" pitchFamily="34" charset="0"/>
                <a:ea typeface="宋体" panose="02010600030101010101" pitchFamily="2" charset="-122"/>
              </a:rPr>
              <a:t>情</a:t>
            </a:r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及绘景、抒情之法。</a:t>
            </a:r>
            <a:endParaRPr lang="zh-CN" altLang="zh-CN" sz="3000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　2．学会用</a:t>
            </a:r>
            <a:r>
              <a:rPr lang="zh-CN" altLang="zh-CN" sz="3000">
                <a:solidFill>
                  <a:srgbClr val="7F0000"/>
                </a:solidFill>
                <a:latin typeface="Arial" pitchFamily="34" charset="0"/>
                <a:ea typeface="宋体" panose="02010600030101010101" pitchFamily="2" charset="-122"/>
              </a:rPr>
              <a:t>意象</a:t>
            </a:r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叠加法、字句</a:t>
            </a:r>
            <a:r>
              <a:rPr lang="zh-CN" altLang="zh-CN" sz="3000">
                <a:solidFill>
                  <a:srgbClr val="7F0000"/>
                </a:solidFill>
                <a:latin typeface="Arial" pitchFamily="34" charset="0"/>
                <a:ea typeface="宋体" panose="02010600030101010101" pitchFamily="2" charset="-122"/>
              </a:rPr>
              <a:t>推敲</a:t>
            </a:r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法、诵读体验法等欣赏诗歌。</a:t>
            </a:r>
            <a:endParaRPr lang="zh-CN" altLang="zh-CN" sz="3000">
              <a:latin typeface="Arial" pitchFamily="34" charset="0"/>
              <a:ea typeface="宋体" panose="02010600030101010101" pitchFamily="2" charset="-122"/>
            </a:endParaRPr>
          </a:p>
          <a:p>
            <a:pPr lvl="0"/>
            <a:r>
              <a:rPr lang="zh-CN" altLang="zh-CN" sz="3000">
                <a:latin typeface="Arial" pitchFamily="34" charset="0"/>
                <a:ea typeface="宋体" panose="02010600030101010101" pitchFamily="2" charset="-122"/>
              </a:rPr>
              <a:t>　3．感受杜甫心系苍生、情寄邦国、忧国忧民、兼济天下的博大情怀。</a:t>
            </a:r>
            <a:endParaRPr lang="zh-CN" altLang="zh-CN" sz="3000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36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53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3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9" grpId="0"/>
      <p:bldP spid="153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文本占位符 5121"/>
          <p:cNvSpPr>
            <a:spLocks noGrp="1" noRot="1"/>
          </p:cNvSpPr>
          <p:nvPr>
            <p:ph idx="1"/>
          </p:nvPr>
        </p:nvSpPr>
        <p:spPr>
          <a:xfrm>
            <a:off x="0" y="609600"/>
            <a:ext cx="9144000" cy="5715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buNone/>
            </a:pPr>
            <a:endParaRPr lang="zh-CN" altLang="en-US" sz="4000" b="1">
              <a:solidFill>
                <a:srgbClr val="FF0066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 algn="just">
              <a:buNone/>
            </a:pPr>
            <a:r>
              <a:rPr lang="zh-CN" altLang="en-US" b="1">
                <a:solidFill>
                  <a:srgbClr val="000000"/>
                </a:solidFill>
                <a:latin typeface="隶书" pitchFamily="1" charset="-122"/>
                <a:ea typeface="隶书" pitchFamily="1" charset="-122"/>
              </a:rPr>
              <a:t>   </a:t>
            </a:r>
            <a:endParaRPr lang="zh-CN" altLang="en-US" b="1">
              <a:latin typeface="隶书" pitchFamily="1" charset="-122"/>
              <a:ea typeface="隶书" pitchFamily="1" charset="-122"/>
            </a:endParaRPr>
          </a:p>
        </p:txBody>
      </p:sp>
      <p:pic>
        <p:nvPicPr>
          <p:cNvPr id="17410" name="图片 512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825" y="1125538"/>
            <a:ext cx="2743200" cy="39624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1" name="文本框 5123"/>
          <p:cNvSpPr txBox="1"/>
          <p:nvPr/>
        </p:nvSpPr>
        <p:spPr>
          <a:xfrm>
            <a:off x="1447800" y="2819400"/>
            <a:ext cx="1524000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just" hangingPunc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endParaRPr lang="zh-CN" altLang="en-US" sz="2800" b="1">
              <a:solidFill>
                <a:srgbClr val="0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隶书" pitchFamily="1" charset="-122"/>
              <a:ea typeface="隶书" pitchFamily="1" charset="-122"/>
            </a:endParaRPr>
          </a:p>
        </p:txBody>
      </p:sp>
      <p:sp>
        <p:nvSpPr>
          <p:cNvPr id="17412" name="文本框 5124"/>
          <p:cNvSpPr txBox="1"/>
          <p:nvPr/>
        </p:nvSpPr>
        <p:spPr>
          <a:xfrm>
            <a:off x="827088" y="2205038"/>
            <a:ext cx="3733800" cy="2174875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just" hangingPunc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r>
              <a:rPr lang="zh-CN" altLang="en-US" sz="6600">
                <a:solidFill>
                  <a:srgbClr val="00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itchFamily="2" charset="-122"/>
                <a:ea typeface="华文行楷" pitchFamily="2" charset="-122"/>
              </a:rPr>
              <a:t>千古诗圣</a:t>
            </a:r>
            <a:endParaRPr lang="zh-CN" altLang="en-US" sz="6600">
              <a:solidFill>
                <a:srgbClr val="00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itchFamily="2" charset="-122"/>
              <a:ea typeface="华文行楷" pitchFamily="2" charset="-122"/>
            </a:endParaRPr>
          </a:p>
          <a:p>
            <a:pPr lvl="0" algn="just" hangingPunc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r>
              <a:rPr lang="zh-CN" altLang="en-US" sz="480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华文行楷" pitchFamily="2" charset="-122"/>
                <a:ea typeface="华文行楷" pitchFamily="2" charset="-122"/>
              </a:rPr>
              <a:t>         </a:t>
            </a:r>
            <a:r>
              <a:rPr lang="en-US" altLang="zh-CN" sz="480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itchFamily="2" charset="-122"/>
                <a:ea typeface="华文行楷" pitchFamily="2" charset="-122"/>
              </a:rPr>
              <a:t>—</a:t>
            </a:r>
            <a:r>
              <a:rPr lang="zh-CN" altLang="en-US" sz="480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华文行楷" pitchFamily="2" charset="-122"/>
                <a:ea typeface="华文行楷" pitchFamily="2" charset="-122"/>
              </a:rPr>
              <a:t>杜甫</a:t>
            </a:r>
            <a:endParaRPr lang="zh-CN" altLang="en-US" sz="480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华文行楷" pitchFamily="2" charset="-122"/>
              <a:ea typeface="华文行楷" pitchFamily="2" charset="-122"/>
            </a:endParaRPr>
          </a:p>
        </p:txBody>
      </p:sp>
      <p:sp>
        <p:nvSpPr>
          <p:cNvPr id="17413" name="文本框 5125"/>
          <p:cNvSpPr txBox="1"/>
          <p:nvPr/>
        </p:nvSpPr>
        <p:spPr>
          <a:xfrm>
            <a:off x="4283075" y="5516563"/>
            <a:ext cx="4968875" cy="476250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just" hangingPunct="0">
              <a:lnSpc>
                <a:spcPct val="90000"/>
              </a:lnSpc>
              <a:spcBef>
                <a:spcPct val="50000"/>
              </a:spcBef>
              <a:buClr>
                <a:schemeClr val="hlink"/>
              </a:buClr>
              <a:buSzPct val="70000"/>
              <a:buFont typeface="Wingdings" panose="05000000000000000000" pitchFamily="2" charset="2"/>
            </a:pPr>
            <a:r>
              <a:rPr lang="zh-CN" altLang="en-US" sz="2800" b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1" charset="-122"/>
                <a:ea typeface="隶书" pitchFamily="1" charset="-122"/>
              </a:rPr>
              <a:t>南宋刻本</a:t>
            </a:r>
            <a:r>
              <a:rPr lang="en-US" altLang="zh-CN" sz="2800" b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1" charset="-122"/>
                <a:ea typeface="隶书" pitchFamily="1" charset="-122"/>
              </a:rPr>
              <a:t>《</a:t>
            </a:r>
            <a:r>
              <a:rPr lang="zh-CN" altLang="en-US" sz="2800" b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1" charset="-122"/>
                <a:ea typeface="隶书" pitchFamily="1" charset="-122"/>
              </a:rPr>
              <a:t>杜工部草堂诗笺</a:t>
            </a:r>
            <a:r>
              <a:rPr lang="en-US" altLang="zh-CN" sz="2800" b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隶书" pitchFamily="1" charset="-122"/>
                <a:ea typeface="隶书" pitchFamily="1" charset="-122"/>
              </a:rPr>
              <a:t>》</a:t>
            </a:r>
            <a:endParaRPr lang="en-US" altLang="zh-CN" sz="2800" b="1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隶书" pitchFamily="1" charset="-122"/>
              <a:ea typeface="隶书" pitchFamily="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3" name="文本框 6145"/>
          <p:cNvSpPr txBox="1"/>
          <p:nvPr/>
        </p:nvSpPr>
        <p:spPr>
          <a:xfrm>
            <a:off x="395288" y="404813"/>
            <a:ext cx="8280400" cy="452278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3200">
                <a:solidFill>
                  <a:schemeClr val="accent2"/>
                </a:solidFill>
                <a:latin typeface="微软雅黑" panose="020b0503020204020204" charset="-122"/>
                <a:ea typeface="微软雅黑" panose="020b0503020204020204" charset="-122"/>
              </a:rPr>
              <a:t>         </a:t>
            </a:r>
            <a:r>
              <a:rPr lang="zh-CN" altLang="en-US" sz="3200" b="1">
                <a:solidFill>
                  <a:srgbClr val="0000FF"/>
                </a:solidFill>
                <a:latin typeface="微软雅黑" panose="020b0503020204020204" charset="-122"/>
                <a:ea typeface="微软雅黑" panose="020b0503020204020204" charset="-122"/>
              </a:rPr>
              <a:t>杜甫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（</a:t>
            </a:r>
            <a:r>
              <a:rPr lang="en-US" altLang="zh-CN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712—770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），字</a:t>
            </a:r>
            <a:r>
              <a:rPr lang="zh-CN" altLang="en-US" sz="3200" b="1" u="sng">
                <a:solidFill>
                  <a:srgbClr val="FF3300"/>
                </a:solidFill>
                <a:latin typeface="微软雅黑" panose="020b0503020204020204" charset="-122"/>
                <a:ea typeface="微软雅黑" panose="020b0503020204020204" charset="-122"/>
              </a:rPr>
              <a:t>子美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，曾居长安城南少陵以西，自称</a:t>
            </a:r>
            <a:r>
              <a:rPr lang="zh-CN" altLang="en-US" sz="3200" b="1" i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少陵野老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，世称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杜少陵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。一度任剑南节度参军，检校工部员外郎，世称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杜工部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。他是我国唐代伟大的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现实主义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诗人，代表作</a:t>
            </a:r>
            <a:r>
              <a:rPr lang="zh-CN" altLang="en-US" sz="3200" b="1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：“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三吏</a:t>
            </a:r>
            <a:r>
              <a:rPr lang="zh-CN" altLang="en-US" sz="3200" b="1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3200">
                <a:latin typeface="微软雅黑" panose="020b0503020204020204" charset="-122"/>
                <a:ea typeface="微软雅黑" panose="020b0503020204020204" charset="-122"/>
              </a:rPr>
              <a:t> 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、</a:t>
            </a:r>
            <a:r>
              <a:rPr lang="zh-CN" altLang="en-US" sz="3200" b="1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“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三别</a:t>
            </a:r>
            <a:r>
              <a:rPr lang="zh-CN" altLang="en-US" sz="3200" b="1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”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。其诗显示了唐由盛转衰的历史过程，被称为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“诗史”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，明清文人推崇他为</a:t>
            </a:r>
            <a:r>
              <a:rPr lang="zh-CN" altLang="en-US" sz="3200" b="1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“诗圣”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。以古体、律诗见长，风格多样，而以</a:t>
            </a:r>
            <a:r>
              <a:rPr lang="zh-CN" altLang="en-US" sz="3200" b="1" i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沉郁顿挫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为主。有</a:t>
            </a:r>
            <a:r>
              <a:rPr lang="en-US" altLang="zh-CN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《</a:t>
            </a:r>
            <a:r>
              <a:rPr lang="zh-CN" altLang="en-US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杜工部集</a:t>
            </a:r>
            <a:r>
              <a:rPr lang="en-US" altLang="zh-CN" sz="3200" b="1" u="sng">
                <a:solidFill>
                  <a:srgbClr val="CC2518"/>
                </a:solidFill>
                <a:latin typeface="微软雅黑" panose="020b0503020204020204" charset="-122"/>
                <a:ea typeface="微软雅黑" panose="020b0503020204020204" charset="-122"/>
              </a:rPr>
              <a:t>》</a:t>
            </a:r>
            <a:r>
              <a:rPr lang="zh-CN" altLang="en-US" sz="3200" b="1">
                <a:solidFill>
                  <a:srgbClr val="010000"/>
                </a:solidFill>
                <a:latin typeface="微软雅黑" panose="020b0503020204020204" charset="-122"/>
                <a:ea typeface="微软雅黑" panose="020b0503020204020204" charset="-122"/>
              </a:rPr>
              <a:t>。</a:t>
            </a:r>
            <a:endParaRPr lang="zh-CN" altLang="en-US" sz="3200" b="1">
              <a:solidFill>
                <a:srgbClr val="01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7" name="图片 7169"/>
          <p:cNvPicPr>
            <a:picLocks noChangeAspect="1"/>
          </p:cNvPicPr>
          <p:nvPr/>
        </p:nvPicPr>
        <p:blipFill>
          <a:blip r:embed="rId2">
            <a:lum bright="6000" contrast="30000"/>
          </a:blip>
          <a:stretch>
            <a:fillRect/>
          </a:stretch>
        </p:blipFill>
        <p:spPr>
          <a:xfrm>
            <a:off x="0" y="765175"/>
            <a:ext cx="4165600" cy="60928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9458" name="文本框 7170"/>
          <p:cNvSpPr txBox="1"/>
          <p:nvPr/>
        </p:nvSpPr>
        <p:spPr>
          <a:xfrm>
            <a:off x="4572000" y="404813"/>
            <a:ext cx="1828800" cy="701675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hangingPunct="0">
              <a:spcBef>
                <a:spcPct val="50000"/>
              </a:spcBef>
            </a:pPr>
            <a:r>
              <a:rPr lang="zh-CN" altLang="en-US" sz="4000" b="1" u="sng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ea typeface="隶书" pitchFamily="1" charset="-122"/>
              </a:rPr>
              <a:t>三吏：</a:t>
            </a:r>
            <a:endParaRPr lang="zh-CN" altLang="en-US" sz="4000" b="1" u="sng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  <a:ea typeface="隶书" pitchFamily="1" charset="-122"/>
            </a:endParaRPr>
          </a:p>
        </p:txBody>
      </p:sp>
      <p:sp>
        <p:nvSpPr>
          <p:cNvPr id="19459" name="文本框 7171"/>
          <p:cNvSpPr txBox="1"/>
          <p:nvPr/>
        </p:nvSpPr>
        <p:spPr>
          <a:xfrm>
            <a:off x="6156325" y="404813"/>
            <a:ext cx="25908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《</a:t>
            </a:r>
            <a:r>
              <a:rPr lang="zh-CN" altLang="en-US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新安吏</a:t>
            </a: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》</a:t>
            </a:r>
            <a:endParaRPr lang="en-US" altLang="zh-CN" sz="3600" b="1">
              <a:solidFill>
                <a:srgbClr val="04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9460" name="文本框 7172"/>
          <p:cNvSpPr txBox="1"/>
          <p:nvPr/>
        </p:nvSpPr>
        <p:spPr>
          <a:xfrm>
            <a:off x="6227763" y="1341438"/>
            <a:ext cx="2514600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《</a:t>
            </a:r>
            <a:r>
              <a:rPr lang="zh-CN" altLang="en-US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石壕吏</a:t>
            </a: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》</a:t>
            </a:r>
            <a:endParaRPr lang="en-US" altLang="zh-CN" sz="3600" b="1">
              <a:solidFill>
                <a:srgbClr val="04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9461" name="文本框 7173"/>
          <p:cNvSpPr txBox="1"/>
          <p:nvPr/>
        </p:nvSpPr>
        <p:spPr>
          <a:xfrm>
            <a:off x="6227763" y="2276475"/>
            <a:ext cx="2592387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《</a:t>
            </a:r>
            <a:r>
              <a:rPr lang="zh-CN" altLang="en-US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潼关吏</a:t>
            </a: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》</a:t>
            </a:r>
            <a:endParaRPr lang="en-US" altLang="zh-CN" sz="3600" b="1">
              <a:solidFill>
                <a:srgbClr val="04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9462" name="文本框 7174"/>
          <p:cNvSpPr txBox="1"/>
          <p:nvPr/>
        </p:nvSpPr>
        <p:spPr>
          <a:xfrm>
            <a:off x="4500563" y="3141663"/>
            <a:ext cx="1727200" cy="701675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hangingPunct="0">
              <a:spcBef>
                <a:spcPct val="50000"/>
              </a:spcBef>
            </a:pPr>
            <a:r>
              <a:rPr lang="zh-CN" altLang="en-US" sz="4000" b="1" u="sng">
                <a:solidFill>
                  <a:srgbClr val="FF00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anose="02020603050405020304" pitchFamily="18" charset="0"/>
                <a:ea typeface="隶书" pitchFamily="1" charset="-122"/>
              </a:rPr>
              <a:t>三别：</a:t>
            </a:r>
            <a:endParaRPr lang="zh-CN" altLang="en-US" sz="4000" b="1" u="sng">
              <a:solidFill>
                <a:srgbClr val="FF0066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Times New Roman" panose="02020603050405020304" pitchFamily="18" charset="0"/>
              <a:ea typeface="隶书" pitchFamily="1" charset="-122"/>
            </a:endParaRPr>
          </a:p>
        </p:txBody>
      </p:sp>
      <p:sp>
        <p:nvSpPr>
          <p:cNvPr id="19463" name="文本框 7175"/>
          <p:cNvSpPr txBox="1"/>
          <p:nvPr/>
        </p:nvSpPr>
        <p:spPr>
          <a:xfrm>
            <a:off x="6227763" y="3284538"/>
            <a:ext cx="2663825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《</a:t>
            </a:r>
            <a:r>
              <a:rPr lang="zh-CN" altLang="en-US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新婚别</a:t>
            </a: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》</a:t>
            </a:r>
            <a:endParaRPr lang="en-US" altLang="zh-CN" sz="3600" b="1">
              <a:solidFill>
                <a:srgbClr val="04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9464" name="文本框 7176"/>
          <p:cNvSpPr txBox="1"/>
          <p:nvPr/>
        </p:nvSpPr>
        <p:spPr>
          <a:xfrm>
            <a:off x="6227763" y="4365625"/>
            <a:ext cx="2592387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《</a:t>
            </a:r>
            <a:r>
              <a:rPr lang="zh-CN" altLang="en-US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垂老别</a:t>
            </a: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》</a:t>
            </a:r>
            <a:endParaRPr lang="en-US" altLang="zh-CN" sz="3600" b="1">
              <a:solidFill>
                <a:srgbClr val="04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  <p:sp>
        <p:nvSpPr>
          <p:cNvPr id="19465" name="文本框 7177"/>
          <p:cNvSpPr txBox="1"/>
          <p:nvPr/>
        </p:nvSpPr>
        <p:spPr>
          <a:xfrm>
            <a:off x="6300788" y="5373688"/>
            <a:ext cx="2592387" cy="6413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《</a:t>
            </a:r>
            <a:r>
              <a:rPr lang="zh-CN" altLang="en-US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无家别</a:t>
            </a:r>
            <a:r>
              <a:rPr lang="en-US" altLang="zh-CN" sz="3600" b="1">
                <a:solidFill>
                  <a:srgbClr val="040000"/>
                </a:solidFill>
                <a:latin typeface="Times New Roman" panose="02020603050405020304" pitchFamily="18" charset="0"/>
                <a:ea typeface="黑体" panose="02010609060101010101" pitchFamily="2" charset="-122"/>
              </a:rPr>
              <a:t>》</a:t>
            </a:r>
            <a:endParaRPr lang="en-US" altLang="zh-CN" sz="3600" b="1">
              <a:solidFill>
                <a:srgbClr val="040000"/>
              </a:solidFill>
              <a:latin typeface="Times New Roman" panose="02020603050405020304" pitchFamily="18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1" name="Rectangle 2"/>
          <p:cNvSpPr>
            <a:spLocks noGrp="1" noRot="1"/>
          </p:cNvSpPr>
          <p:nvPr>
            <p:ph type="title"/>
          </p:nvPr>
        </p:nvSpPr>
        <p:spPr>
          <a:xfrm>
            <a:off x="2339975" y="620713"/>
            <a:ext cx="6284913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u="none" kern="1200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rPr lang="zh-CN" altLang="en-US" sz="5400">
                <a:ea typeface="黑体" panose="02010609060101010101" pitchFamily="2" charset="-122"/>
              </a:rPr>
              <a:t>沉郁顿挫</a:t>
            </a:r>
            <a:endParaRPr lang="zh-CN" altLang="en-US" sz="5400">
              <a:ea typeface="黑体" panose="02010609060101010101" pitchFamily="2" charset="-122"/>
            </a:endParaRPr>
          </a:p>
        </p:txBody>
      </p:sp>
      <p:sp>
        <p:nvSpPr>
          <p:cNvPr id="20482" name="Rectangle 3"/>
          <p:cNvSpPr>
            <a:spLocks noGrp="1" noRot="1"/>
          </p:cNvSpPr>
          <p:nvPr>
            <p:ph idx="1"/>
          </p:nvPr>
        </p:nvSpPr>
        <p:spPr>
          <a:xfrm>
            <a:off x="1116013" y="1484313"/>
            <a:ext cx="7461250" cy="47529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FF0000"/>
                </a:solidFill>
                <a:latin typeface="仿宋_GB2312"/>
                <a:ea typeface="仿宋_GB2312"/>
              </a:rPr>
              <a:t>沉郁：思想内容。</a:t>
            </a:r>
            <a:endParaRPr lang="zh-CN" altLang="en-US" sz="2400" b="1">
              <a:solidFill>
                <a:srgbClr val="FF0000"/>
              </a:solidFill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400" b="1">
                <a:latin typeface="仿宋_GB2312"/>
                <a:ea typeface="仿宋_GB2312"/>
              </a:rPr>
              <a:t>    </a:t>
            </a:r>
            <a:r>
              <a:rPr lang="zh-CN" altLang="en-US" sz="2400" b="1">
                <a:ea typeface="仿宋_GB2312"/>
              </a:rPr>
              <a:t>“</a:t>
            </a:r>
            <a:r>
              <a:rPr lang="zh-CN" altLang="en-US" sz="2800" b="1">
                <a:latin typeface="仿宋_GB2312"/>
                <a:ea typeface="仿宋_GB2312"/>
              </a:rPr>
              <a:t>沉</a:t>
            </a:r>
            <a:r>
              <a:rPr lang="zh-CN" altLang="en-US" sz="2800" b="1">
                <a:ea typeface="仿宋_GB2312"/>
              </a:rPr>
              <a:t>”</a:t>
            </a:r>
            <a:r>
              <a:rPr lang="zh-CN" altLang="en-US" sz="2800" b="1">
                <a:latin typeface="仿宋_GB2312"/>
                <a:ea typeface="仿宋_GB2312"/>
              </a:rPr>
              <a:t>即</a:t>
            </a:r>
            <a:r>
              <a:rPr lang="zh-CN" altLang="en-US" sz="2800" b="1">
                <a:ea typeface="仿宋_GB2312"/>
              </a:rPr>
              <a:t>“</a:t>
            </a:r>
            <a:r>
              <a:rPr lang="zh-CN" altLang="en-US" sz="2800" b="1">
                <a:latin typeface="仿宋_GB2312"/>
                <a:ea typeface="仿宋_GB2312"/>
              </a:rPr>
              <a:t>深</a:t>
            </a:r>
            <a:r>
              <a:rPr lang="zh-CN" altLang="en-US" sz="2800" b="1">
                <a:ea typeface="仿宋_GB2312"/>
              </a:rPr>
              <a:t>”</a:t>
            </a:r>
            <a:r>
              <a:rPr lang="en-US" altLang="zh-CN" sz="2800" b="1">
                <a:ea typeface="仿宋_GB2312"/>
              </a:rPr>
              <a:t>——</a:t>
            </a:r>
            <a:r>
              <a:rPr lang="zh-CN" altLang="en-US" sz="2800" b="1">
                <a:latin typeface="仿宋_GB2312"/>
                <a:ea typeface="仿宋_GB2312"/>
              </a:rPr>
              <a:t>深刻、深广、深厚</a:t>
            </a:r>
            <a:endParaRPr lang="zh-CN" altLang="en-US" sz="2800" b="1"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latin typeface="仿宋_GB2312"/>
                <a:ea typeface="仿宋_GB2312"/>
              </a:rPr>
              <a:t>    </a:t>
            </a:r>
            <a:r>
              <a:rPr lang="zh-CN" altLang="en-US" sz="2800" b="1">
                <a:ea typeface="仿宋_GB2312"/>
              </a:rPr>
              <a:t>“</a:t>
            </a:r>
            <a:r>
              <a:rPr lang="zh-CN" altLang="en-US" sz="2800" b="1">
                <a:latin typeface="仿宋_GB2312"/>
                <a:ea typeface="仿宋_GB2312"/>
              </a:rPr>
              <a:t>郁</a:t>
            </a:r>
            <a:r>
              <a:rPr lang="zh-CN" altLang="en-US" sz="2800" b="1">
                <a:ea typeface="仿宋_GB2312"/>
              </a:rPr>
              <a:t>”</a:t>
            </a:r>
            <a:r>
              <a:rPr lang="zh-CN" altLang="en-US" sz="2800" b="1">
                <a:latin typeface="仿宋_GB2312"/>
                <a:ea typeface="仿宋_GB2312"/>
              </a:rPr>
              <a:t>即</a:t>
            </a:r>
            <a:r>
              <a:rPr lang="zh-CN" altLang="en-US" sz="2800" b="1">
                <a:ea typeface="仿宋_GB2312"/>
              </a:rPr>
              <a:t>“</a:t>
            </a:r>
            <a:r>
              <a:rPr lang="zh-CN" altLang="en-US" sz="2800" b="1">
                <a:latin typeface="仿宋_GB2312"/>
                <a:ea typeface="仿宋_GB2312"/>
              </a:rPr>
              <a:t>积</a:t>
            </a:r>
            <a:r>
              <a:rPr lang="zh-CN" altLang="en-US" sz="2800" b="1">
                <a:ea typeface="仿宋_GB2312"/>
              </a:rPr>
              <a:t>”</a:t>
            </a:r>
            <a:r>
              <a:rPr lang="en-US" altLang="zh-CN" sz="2800" b="1">
                <a:ea typeface="仿宋_GB2312"/>
              </a:rPr>
              <a:t>——</a:t>
            </a:r>
            <a:r>
              <a:rPr lang="zh-CN" altLang="en-US" sz="2800" b="1">
                <a:latin typeface="仿宋_GB2312"/>
                <a:ea typeface="仿宋_GB2312"/>
              </a:rPr>
              <a:t>真实、凝重、含蓄</a:t>
            </a:r>
            <a:endParaRPr lang="zh-CN" altLang="en-US" sz="2800" b="1"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</a:pPr>
            <a:r>
              <a:rPr lang="zh-CN" altLang="en-US" sz="2400" b="1">
                <a:solidFill>
                  <a:srgbClr val="FF0000"/>
                </a:solidFill>
                <a:latin typeface="仿宋_GB2312"/>
                <a:ea typeface="仿宋_GB2312"/>
              </a:rPr>
              <a:t>顿挫：艺术形式。</a:t>
            </a:r>
            <a:endParaRPr lang="zh-CN" altLang="en-US" sz="2400" b="1">
              <a:solidFill>
                <a:srgbClr val="FF0000"/>
              </a:solidFill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400" b="1">
                <a:latin typeface="仿宋_GB2312"/>
                <a:ea typeface="仿宋_GB2312"/>
              </a:rPr>
              <a:t>    </a:t>
            </a:r>
            <a:r>
              <a:rPr lang="zh-CN" altLang="en-US" sz="2800" b="1">
                <a:latin typeface="仿宋_GB2312"/>
                <a:ea typeface="仿宋_GB2312"/>
              </a:rPr>
              <a:t>字面上指遣词用句的停顿转折。</a:t>
            </a:r>
            <a:endParaRPr lang="zh-CN" altLang="en-US" sz="2800" b="1"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latin typeface="仿宋_GB2312"/>
                <a:ea typeface="仿宋_GB2312"/>
              </a:rPr>
              <a:t>    情感的千回百折、</a:t>
            </a:r>
            <a:endParaRPr lang="zh-CN" altLang="en-US" sz="2800" b="1"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latin typeface="仿宋_GB2312"/>
                <a:ea typeface="仿宋_GB2312"/>
              </a:rPr>
              <a:t>    节奏的徐疾相间、</a:t>
            </a:r>
            <a:endParaRPr lang="zh-CN" altLang="en-US" sz="2800" b="1"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latin typeface="仿宋_GB2312"/>
                <a:ea typeface="仿宋_GB2312"/>
              </a:rPr>
              <a:t>    音调的抑扬顿挫、</a:t>
            </a:r>
            <a:endParaRPr lang="zh-CN" altLang="en-US" sz="2800" b="1">
              <a:latin typeface="仿宋_GB2312"/>
              <a:ea typeface="仿宋_GB2312"/>
            </a:endParaRPr>
          </a:p>
          <a:p>
            <a:pPr lvl="0">
              <a:lnSpc>
                <a:spcPct val="120000"/>
              </a:lnSpc>
              <a:buNone/>
            </a:pPr>
            <a:r>
              <a:rPr lang="zh-CN" altLang="en-US" sz="2800" b="1">
                <a:latin typeface="仿宋_GB2312"/>
                <a:ea typeface="仿宋_GB2312"/>
              </a:rPr>
              <a:t>    旋律的跌宕起落</a:t>
            </a:r>
            <a:endParaRPr lang="zh-CN" altLang="en-US" sz="2800" b="1">
              <a:latin typeface="仿宋_GB2312"/>
              <a:ea typeface="仿宋_GB231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5" name="内容占位符 2"/>
          <p:cNvSpPr>
            <a:spLocks noGrp="1" noRot="1"/>
          </p:cNvSpPr>
          <p:nvPr>
            <p:ph idx="1"/>
          </p:nvPr>
        </p:nvSpPr>
        <p:spPr>
          <a:xfrm>
            <a:off x="120650" y="0"/>
            <a:ext cx="8693150" cy="6575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</a:rPr>
              <a:t>杜甫人生的四阶段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一，读书和漫游时期（三十五岁以前）</a:t>
            </a:r>
            <a:endParaRPr lang="zh-CN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  开元19（时20岁）年始漫游吴越，5年之后归洛阳应举，不第。再漫游齐赵。以后在洛阳遇李白，二人结下深厚友谊，继而又遇高适，三人同游梁、宋（今开封、商丘）。后来李杜又到齐州，分手后又遇于东鲁，再次分别，就没有机会再见面了。</a:t>
            </a:r>
            <a:endParaRPr lang="zh-CN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  </a:t>
            </a:r>
            <a:r>
              <a:rPr lang="zh-CN" altLang="zh-CN" sz="24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  二、困居长安时期（三十五至四十四岁）</a:t>
            </a:r>
            <a:endParaRPr lang="zh-CN" altLang="zh-CN" sz="24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zh-CN" sz="2400" b="1">
                <a:latin typeface="楷体" panose="02010609060101010101" pitchFamily="49" charset="-122"/>
                <a:ea typeface="楷体" panose="02010609060101010101" pitchFamily="49" charset="-122"/>
              </a:rPr>
              <a:t>    这一时期，杜甫先在长安应试，落第。后来向皇帝献赋，向贵人投赠，过着“朝扣富儿门，暮随肥马尘，残杯与冷炙，到处潜悲辛”的生活，最后才得到右卫率府胄曹参军（主要是看守兵甲仗器，库府锁匙）的小官。这期间他写了《兵车行》、《丽人行》等批评时政、讽刺权贵的诗篇。而《自京赴奉先县咏怀五百字》尤为著名，标志着他经历十年长安困苦生活后对朝廷政治、社会现实的认识达到了新的高度。</a:t>
            </a:r>
            <a:endParaRPr lang="zh-CN" altLang="zh-CN" sz="24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zh-CN" sz="1800" b="1">
                <a:latin typeface="楷体" panose="02010609060101010101" pitchFamily="49" charset="-122"/>
                <a:ea typeface="楷体" panose="02010609060101010101" pitchFamily="49" charset="-122"/>
              </a:rPr>
              <a:t>   </a:t>
            </a:r>
            <a:endParaRPr lang="zh-CN" altLang="zh-CN" sz="18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29" name="内容占位符 2"/>
          <p:cNvSpPr>
            <a:spLocks noGrp="1" noRot="1"/>
          </p:cNvSpPr>
          <p:nvPr>
            <p:ph idx="1"/>
          </p:nvPr>
        </p:nvSpPr>
        <p:spPr>
          <a:xfrm>
            <a:off x="146050" y="82550"/>
            <a:ext cx="8699500" cy="67754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32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8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4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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lvl="5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lvl="6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lvl="7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lvl="8" indent="-228600" algn="l" defTabSz="914400" eaLnBrk="1" fontAlgn="base" latinLnBrk="0" hangingPunct="1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v"/>
              <a:defRPr lang="zh-CN" altLang="en-US" sz="200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000" b="1">
                <a:solidFill>
                  <a:srgbClr val="FF0000"/>
                </a:solidFill>
              </a:rPr>
              <a:t> </a:t>
            </a:r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三、陷贼和为官时期（四十五至四十八岁）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    安史之乱爆发，潼关失守，杜甫把家安置在鄜州，独自去投肃宗，中途为安史叛军俘获，押到长安。他面对混乱的长安，听到官军一再败退的消息，写成《月夜》、《春望》、《哀江头》、《悲陈陶》等诗。后来他潜逃到凤翔，做左拾遗。由于忠言直谏，上疏为宰相房琯事被贬华州司功参军（房琯善慷慨陈词，为典型的知识分子，但不切实际，与叛军战，采用春秋阵法，结果大败，肃宗问罪。杜甫始为左拾遗，上疏言房琯无罪，肃宗怒，欲问罪，幸得脱）。其后，他用诗的形式把他的见闻真实地记录下来，成为他不朽的作品，即“三吏”、“三别”。   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四、西南飘泊时期（四十八至五十八岁）</a:t>
            </a:r>
            <a:endParaRPr lang="zh-CN" altLang="en-US" sz="20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lvl="0"/>
            <a:r>
              <a:rPr lang="zh-CN" altLang="en-US" sz="2000" b="1">
                <a:latin typeface="楷体" panose="02010609060101010101" pitchFamily="49" charset="-122"/>
                <a:ea typeface="楷体" panose="02010609060101010101" pitchFamily="49" charset="-122"/>
              </a:rPr>
              <a:t>    随着九节度官军在相州大败和关辅饥荒，杜甫弃官，携家随人民逃难，经秦州、同谷等地，到了成都，过了一段比较安定的生活。严武入朝，蜀中军阀作乱，他漂流到梓州、阆州。后严武为剑南节度使摄成都，杜甫投往投，严武死，他再度飘泊，在夔州住两年，继又漂流到湖北、湖南一带，病死在湘江上。这时期，其作品有《水槛遣心》、《春夜喜雨》、《茅屋为秋风所破歌》、《病橘》、《登楼》、《蜀相》、《闻官军收河南河北》、《又呈吴郎》、《登高》、《秋兴》、《三绝句》、《岁晏行》等大量名作。</a:t>
            </a:r>
            <a:endParaRPr lang="zh-CN" altLang="en-US" sz="2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文本框 9217"/>
          <p:cNvSpPr txBox="1"/>
          <p:nvPr/>
        </p:nvSpPr>
        <p:spPr>
          <a:xfrm>
            <a:off x="304800" y="152400"/>
            <a:ext cx="8382000" cy="6416675"/>
          </a:xfrm>
          <a:prstGeom prst="rect">
            <a:avLst/>
          </a:prstGeom>
          <a:noFill/>
          <a:ln w="9525">
            <a:noFill/>
            <a:miter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hangingPunct="0">
              <a:spcBef>
                <a:spcPct val="50000"/>
              </a:spcBef>
            </a:pPr>
            <a:r>
              <a:rPr lang="zh-CN" altLang="en-US" sz="4000" b="1">
                <a:solidFill>
                  <a:srgbClr val="80008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2" charset="-122"/>
                <a:ea typeface="黑体" panose="02010609060101010101" pitchFamily="2" charset="-122"/>
              </a:rPr>
              <a:t>              写作背景</a:t>
            </a:r>
            <a:endParaRPr lang="zh-CN" altLang="en-US" sz="4000" b="1">
              <a:solidFill>
                <a:srgbClr val="80008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2" charset="-122"/>
              <a:ea typeface="黑体" panose="02010609060101010101" pitchFamily="2" charset="-122"/>
            </a:endParaRPr>
          </a:p>
          <a:p>
            <a:pPr lvl="0" hangingPunct="0">
              <a:spcBef>
                <a:spcPct val="50000"/>
              </a:spcBef>
            </a:pPr>
            <a:r>
              <a:rPr lang="zh-CN" altLang="en-US" sz="2800" b="1">
                <a:latin typeface="黑体" panose="02010609060101010101" pitchFamily="2" charset="-122"/>
                <a:ea typeface="黑体" panose="02010609060101010101" pitchFamily="2" charset="-122"/>
              </a:rPr>
              <a:t>     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持续八年之久的安史之乱至广德元年（</a:t>
            </a:r>
            <a:r>
              <a:rPr lang="en-US" altLang="zh-CN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763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）结束，但边患未消，战乱四起，唐王朝再也无法挽回颓势，杜甫原倚靠好友严武居于蜀中，孰料严武于永泰元年（</a:t>
            </a:r>
            <a:r>
              <a:rPr lang="en-US" altLang="zh-CN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765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）去世。四川军阀混战，杜甫难以存身，于是离开成都沿江东下，于大历元年（</a:t>
            </a:r>
            <a:r>
              <a:rPr lang="en-US" altLang="zh-CN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766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）到达夔州，滞留于此，时年</a:t>
            </a:r>
            <a:r>
              <a:rPr lang="en-US" altLang="zh-CN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55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岁，诗人长期漂泊，备尝艰辛，晚年多病，再加上好友李白、高适、严武的相继辞世，且壮志难酬，登高有感，遂作此诗。三年之后，</a:t>
            </a:r>
            <a:r>
              <a:rPr lang="en-US" altLang="zh-CN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59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岁的杜甫即病死在长沙到岳阳的一条破船上。杜甫以前的七律，一味追求秀丽典雅，此诗则创出</a:t>
            </a:r>
            <a:r>
              <a:rPr lang="zh-CN" altLang="en-US" sz="3000" b="1">
                <a:solidFill>
                  <a:srgbClr val="CC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沉雄悲壮、慷慨激昂</a:t>
            </a:r>
            <a:r>
              <a:rPr lang="zh-CN" altLang="en-US" sz="3000" b="1">
                <a:solidFill>
                  <a:srgbClr val="040000"/>
                </a:solidFill>
                <a:latin typeface="楷体_GB2312" pitchFamily="49" charset="-122"/>
                <a:ea typeface="楷体_GB2312" pitchFamily="49" charset="-122"/>
              </a:rPr>
              <a:t>的风格。</a:t>
            </a:r>
            <a:endParaRPr lang="zh-CN" altLang="en-US" sz="3000" b="1">
              <a:solidFill>
                <a:srgbClr val="040000"/>
              </a:solidFill>
              <a:latin typeface="楷体_GB2312" pitchFamily="49" charset="-122"/>
              <a:ea typeface="楷体_GB2312" pitchFamily="49" charset="-122"/>
            </a:endParaRPr>
          </a:p>
        </p:txBody>
      </p:sp>
      <p:cxnSp>
        <p:nvCxnSpPr>
          <p:cNvPr id="23554" name="直接连接符 9218"/>
          <p:cNvCxnSpPr/>
          <p:nvPr/>
        </p:nvCxnSpPr>
        <p:spPr>
          <a:xfrm>
            <a:off x="7019925" y="2852738"/>
            <a:ext cx="1081088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  <p:cxnSp>
        <p:nvCxnSpPr>
          <p:cNvPr id="23555" name="直接连接符 9219"/>
          <p:cNvCxnSpPr/>
          <p:nvPr/>
        </p:nvCxnSpPr>
        <p:spPr>
          <a:xfrm flipV="1">
            <a:off x="381000" y="3284538"/>
            <a:ext cx="2822575" cy="68262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  <p:cxnSp>
        <p:nvCxnSpPr>
          <p:cNvPr id="23556" name="直接连接符 9220"/>
          <p:cNvCxnSpPr/>
          <p:nvPr/>
        </p:nvCxnSpPr>
        <p:spPr>
          <a:xfrm>
            <a:off x="1258888" y="4221163"/>
            <a:ext cx="3313112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  <p:cxnSp>
        <p:nvCxnSpPr>
          <p:cNvPr id="23557" name="直接连接符 9221"/>
          <p:cNvCxnSpPr/>
          <p:nvPr/>
        </p:nvCxnSpPr>
        <p:spPr>
          <a:xfrm flipV="1">
            <a:off x="5076825" y="4221163"/>
            <a:ext cx="1366838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  <p:cxnSp>
        <p:nvCxnSpPr>
          <p:cNvPr id="23558" name="直接连接符 9222"/>
          <p:cNvCxnSpPr/>
          <p:nvPr/>
        </p:nvCxnSpPr>
        <p:spPr>
          <a:xfrm>
            <a:off x="827088" y="4724400"/>
            <a:ext cx="5297487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  <p:cxnSp>
        <p:nvCxnSpPr>
          <p:cNvPr id="23559" name="直接连接符 9223"/>
          <p:cNvCxnSpPr/>
          <p:nvPr/>
        </p:nvCxnSpPr>
        <p:spPr>
          <a:xfrm>
            <a:off x="6588125" y="4724400"/>
            <a:ext cx="1368425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  <p:cxnSp>
        <p:nvCxnSpPr>
          <p:cNvPr id="23560" name="直接连接符 9224"/>
          <p:cNvCxnSpPr/>
          <p:nvPr/>
        </p:nvCxnSpPr>
        <p:spPr>
          <a:xfrm>
            <a:off x="539750" y="5157788"/>
            <a:ext cx="1511300" cy="0"/>
          </a:xfrm>
          <a:prstGeom prst="line">
            <a:avLst/>
          </a:prstGeom>
          <a:noFill/>
          <a:ln w="76200">
            <a:solidFill>
              <a:srgbClr val="0000FF"/>
            </a:solidFill>
            <a:round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7" name="图片 102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标题 51201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ctr" anchorCtr="0"/>
          <a:lstStyle>
            <a:lvl1pPr marL="0" indent="0" algn="ct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aramond" pitchFamily="18" charset="0"/>
                <a:ea typeface="宋体" panose="02010600030101010101" pitchFamily="2" charset="-122"/>
                <a:cs typeface="+mj-cs"/>
              </a:defRPr>
            </a:lvl1pPr>
          </a:lstStyle>
          <a:p>
            <a:pPr lvl="0"/>
            <a:r>
              <a:rPr lang="zh-CN" altLang="en-US"/>
              <a:t>品味意象</a:t>
            </a:r>
            <a:endParaRPr lang="zh-CN" altLang="en-US"/>
          </a:p>
        </p:txBody>
      </p:sp>
      <p:sp>
        <p:nvSpPr>
          <p:cNvPr id="25602" name="文本占位符 51202"/>
          <p:cNvSpPr/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 lIns="91440" tIns="45720" rIns="91440" bIns="45720" anchor="t" anchorCtr="0"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32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n"/>
              <a:defRPr lang="zh-CN" altLang="en-US" sz="28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n"/>
              <a:defRPr lang="zh-CN" altLang="en-US" sz="24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0000"/>
              <a:buFont typeface="Wingdings" panose="05000000000000000000" pitchFamily="2" charset="2"/>
              <a:buChar char="n"/>
              <a:defRPr lang="zh-CN" altLang="en-US" sz="200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n-lt"/>
                <a:ea typeface="+mn-ea"/>
              </a:defRPr>
            </a:lvl9pPr>
          </a:lstStyle>
          <a:p>
            <a:pPr lvl="0"/>
            <a:r>
              <a:rPr lang="zh-CN" altLang="en-US" sz="4000" b="1"/>
              <a:t>诗人“登高”看到了哪些景物？这些景物有何特点？体现了作者怎样的思想感情？</a:t>
            </a:r>
            <a:endParaRPr lang="zh-CN" altLang="en-US" sz="4000" b="1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https://d.book118.com/446201040243010053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3.2.0"/>
</p:tagLst>
</file>

<file path=ppt/tags/tag2.xml><?xml version="1.0" encoding="utf-8"?>
<p:tagLst xmlns:p="http://schemas.openxmlformats.org/presentationml/2006/main">
  <p:tag name="PA" val="v3.2.0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古瓶荷花">
  <a:themeElements>
    <a:clrScheme name="">
      <a:dk1>
        <a:srgbClr val="0033CC"/>
      </a:dk1>
      <a:lt1>
        <a:srgbClr val="FFFFFF"/>
      </a:lt1>
      <a:dk2>
        <a:srgbClr val="007572"/>
      </a:dk2>
      <a:lt2>
        <a:srgbClr val="C0C0C0"/>
      </a:lt2>
      <a:accent1>
        <a:srgbClr val="CCECFF"/>
      </a:accent1>
      <a:accent2>
        <a:srgbClr val="3399FF"/>
      </a:accent2>
      <a:accent3>
        <a:srgbClr val="FFFFFF"/>
      </a:accent3>
      <a:accent4>
        <a:srgbClr val="002AAF"/>
      </a:accent4>
      <a:accent5>
        <a:srgbClr val="E2F4FF"/>
      </a:accent5>
      <a:accent6>
        <a:srgbClr val="2D89E5"/>
      </a:accent6>
      <a:hlink>
        <a:srgbClr val="CC0066"/>
      </a:hlink>
      <a:folHlink>
        <a:srgbClr val="7D7DA9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33CC"/>
        </a:dk1>
        <a:lt1>
          <a:srgbClr val="FFFFFF"/>
        </a:lt1>
        <a:dk2>
          <a:srgbClr val="007572"/>
        </a:dk2>
        <a:lt2>
          <a:srgbClr val="C0C0C0"/>
        </a:lt2>
        <a:accent1>
          <a:srgbClr val="CCECFF"/>
        </a:accent1>
        <a:accent2>
          <a:srgbClr val="3399FF"/>
        </a:accent2>
        <a:accent3>
          <a:srgbClr val="FFFFFF"/>
        </a:accent3>
        <a:accent4>
          <a:srgbClr val="002AAF"/>
        </a:accent4>
        <a:accent5>
          <a:srgbClr val="E2F4FF"/>
        </a:accent5>
        <a:accent6>
          <a:srgbClr val="2D89E5"/>
        </a:accent6>
        <a:hlink>
          <a:srgbClr val="CC0066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EFF6EE"/>
        </a:lt1>
        <a:dk2>
          <a:srgbClr val="0066CC"/>
        </a:dk2>
        <a:lt2>
          <a:srgbClr val="C0C0C0"/>
        </a:lt2>
        <a:accent1>
          <a:srgbClr val="E7EEE6"/>
        </a:accent1>
        <a:accent2>
          <a:srgbClr val="FF9933"/>
        </a:accent2>
        <a:accent3>
          <a:srgbClr val="F5FAF5"/>
        </a:accent3>
        <a:accent4>
          <a:srgbClr val="006866"/>
        </a:accent4>
        <a:accent5>
          <a:srgbClr val="F1F5F0"/>
        </a:accent5>
        <a:accent6>
          <a:srgbClr val="E5892D"/>
        </a:accent6>
        <a:hlink>
          <a:srgbClr val="636395"/>
        </a:hlink>
        <a:folHlink>
          <a:srgbClr val="CC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CCFFCC"/>
        </a:lt1>
        <a:dk2>
          <a:srgbClr val="E88A00"/>
        </a:dk2>
        <a:lt2>
          <a:srgbClr val="C0C0C0"/>
        </a:lt2>
        <a:accent1>
          <a:srgbClr val="CCECFF"/>
        </a:accent1>
        <a:accent2>
          <a:srgbClr val="336600"/>
        </a:accent2>
        <a:accent3>
          <a:srgbClr val="E2FFE2"/>
        </a:accent3>
        <a:accent4>
          <a:srgbClr val="000000"/>
        </a:accent4>
        <a:accent5>
          <a:srgbClr val="E2F4FF"/>
        </a:accent5>
        <a:accent6>
          <a:srgbClr val="2D5B00"/>
        </a:accent6>
        <a:hlink>
          <a:srgbClr val="3333CC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CC"/>
        </a:lt1>
        <a:dk2>
          <a:srgbClr val="CC3300"/>
        </a:dk2>
        <a:lt2>
          <a:srgbClr val="C0C0C0"/>
        </a:lt2>
        <a:accent1>
          <a:srgbClr val="FFFFCC"/>
        </a:accent1>
        <a:accent2>
          <a:srgbClr val="339933"/>
        </a:accent2>
        <a:accent3>
          <a:srgbClr val="FFFFE2"/>
        </a:accent3>
        <a:accent4>
          <a:srgbClr val="000000"/>
        </a:accent4>
        <a:accent5>
          <a:srgbClr val="FFFFE2"/>
        </a:accent5>
        <a:accent6>
          <a:srgbClr val="2D892D"/>
        </a:accent6>
        <a:hlink>
          <a:srgbClr val="0066FF"/>
        </a:hlink>
        <a:folHlink>
          <a:srgbClr val="6F6F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36395"/>
        </a:dk1>
        <a:lt1>
          <a:srgbClr val="FFE2C5"/>
        </a:lt1>
        <a:dk2>
          <a:srgbClr val="000000"/>
        </a:dk2>
        <a:lt2>
          <a:srgbClr val="C0C0C0"/>
        </a:lt2>
        <a:accent1>
          <a:srgbClr val="FFE1E1"/>
        </a:accent1>
        <a:accent2>
          <a:srgbClr val="FF9933"/>
        </a:accent2>
        <a:accent3>
          <a:srgbClr val="FFEEDE"/>
        </a:accent3>
        <a:accent4>
          <a:srgbClr val="545480"/>
        </a:accent4>
        <a:accent5>
          <a:srgbClr val="FFEDED"/>
        </a:accent5>
        <a:accent6>
          <a:srgbClr val="E5892D"/>
        </a:accent6>
        <a:hlink>
          <a:srgbClr val="008080"/>
        </a:hlink>
        <a:folHlink>
          <a:srgbClr val="33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26292"/>
        </a:dk1>
        <a:lt1>
          <a:srgbClr val="CCECFF"/>
        </a:lt1>
        <a:dk2>
          <a:srgbClr val="3333CC"/>
        </a:dk2>
        <a:lt2>
          <a:srgbClr val="C0C0C0"/>
        </a:lt2>
        <a:accent1>
          <a:srgbClr val="D9F1FF"/>
        </a:accent1>
        <a:accent2>
          <a:srgbClr val="FF9900"/>
        </a:accent2>
        <a:accent3>
          <a:srgbClr val="E2F4FF"/>
        </a:accent3>
        <a:accent4>
          <a:srgbClr val="53537D"/>
        </a:accent4>
        <a:accent5>
          <a:srgbClr val="E9F7FF"/>
        </a:accent5>
        <a:accent6>
          <a:srgbClr val="E58900"/>
        </a:accent6>
        <a:hlink>
          <a:srgbClr val="CC0066"/>
        </a:hlink>
        <a:folHlink>
          <a:srgbClr val="0099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CC"/>
        </a:dk1>
        <a:lt1>
          <a:srgbClr val="FFE1E1"/>
        </a:lt1>
        <a:dk2>
          <a:srgbClr val="006600"/>
        </a:dk2>
        <a:lt2>
          <a:srgbClr val="C0C0C0"/>
        </a:lt2>
        <a:accent1>
          <a:srgbClr val="FFFFCC"/>
        </a:accent1>
        <a:accent2>
          <a:srgbClr val="009999"/>
        </a:accent2>
        <a:accent3>
          <a:srgbClr val="FFEDED"/>
        </a:accent3>
        <a:accent4>
          <a:srgbClr val="0057AF"/>
        </a:accent4>
        <a:accent5>
          <a:srgbClr val="FFFFE2"/>
        </a:accent5>
        <a:accent6>
          <a:srgbClr val="008989"/>
        </a:accent6>
        <a:hlink>
          <a:srgbClr val="EC0000"/>
        </a:hlink>
        <a:folHlink>
          <a:srgbClr val="00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2929"/>
        </a:dk1>
        <a:lt1>
          <a:srgbClr val="DDDDDD"/>
        </a:lt1>
        <a:dk2>
          <a:srgbClr val="0066CC"/>
        </a:dk2>
        <a:lt2>
          <a:srgbClr val="B2B2B2"/>
        </a:lt2>
        <a:accent1>
          <a:srgbClr val="CACADC"/>
        </a:accent1>
        <a:accent2>
          <a:srgbClr val="FFCC00"/>
        </a:accent2>
        <a:accent3>
          <a:srgbClr val="EBEBEB"/>
        </a:accent3>
        <a:accent4>
          <a:srgbClr val="222222"/>
        </a:accent4>
        <a:accent5>
          <a:srgbClr val="E1E1EA"/>
        </a:accent5>
        <a:accent6>
          <a:srgbClr val="E5B700"/>
        </a:accent6>
        <a:hlink>
          <a:srgbClr val="008080"/>
        </a:hlink>
        <a:folHlink>
          <a:srgbClr val="7D7DA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模板页面">
  <a:themeElements>
    <a:clrScheme name="自定义 11">
      <a:dk1>
        <a:srgbClr val="000000"/>
      </a:dk1>
      <a:lt1>
        <a:srgbClr val="FFFFFF"/>
      </a:lt1>
      <a:dk2>
        <a:srgbClr val="000000"/>
      </a:dk2>
      <a:lt2>
        <a:srgbClr val="FFFDFD"/>
      </a:lt2>
      <a:accent1>
        <a:srgbClr val="3C3C3C"/>
      </a:accent1>
      <a:accent2>
        <a:srgbClr val="2C9C86"/>
      </a:accent2>
      <a:accent3>
        <a:srgbClr val="A29C9B"/>
      </a:accent3>
      <a:accent4>
        <a:srgbClr val="696969"/>
      </a:accent4>
      <a:accent5>
        <a:srgbClr val="D2D2D2"/>
      </a:accent5>
      <a:accent6>
        <a:srgbClr val="515151"/>
      </a:accent6>
      <a:hlink>
        <a:srgbClr val="0563C1"/>
      </a:hlink>
      <a:folHlink>
        <a:srgbClr val="954F72"/>
      </a:folHlink>
    </a:clrScheme>
    <a:fontScheme name="自定义 17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lnSpc>
            <a:spcPct val="130000"/>
          </a:lnSpc>
          <a:defRPr sz="1200" dirty="0">
            <a:latin typeface="微软雅黑" panose="020B0503020204020204" charset="-122"/>
            <a:ea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lnSpc>
            <a:spcPct val="130000"/>
          </a:lnSpc>
          <a:spcBef>
            <a:spcPts val="600"/>
          </a:spcBef>
          <a:defRPr sz="1200" kern="0" dirty="0">
            <a:latin typeface="微软雅黑" panose="020B0503020204020204" charset="-122"/>
            <a:ea typeface="微软雅黑" panose="020B0503020204020204" charset="-122"/>
            <a:cs typeface="+mn-ea"/>
            <a:sym typeface="+mn-lt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Stream">
  <a:themeElements>
    <a:clrScheme name="Stream 1">
      <a:dk1>
        <a:srgbClr val="000514"/>
      </a:dk1>
      <a:lt1>
        <a:srgbClr val="FFFFFF"/>
      </a:lt1>
      <a:dk2>
        <a:srgbClr val="003399"/>
      </a:dk2>
      <a:lt2>
        <a:srgbClr val="E5E5FF"/>
      </a:lt2>
      <a:accent1>
        <a:srgbClr val="0099CC"/>
      </a:accent1>
      <a:accent2>
        <a:srgbClr val="A886E0"/>
      </a:accent2>
      <a:accent3>
        <a:srgbClr val="AAADCA"/>
      </a:accent3>
      <a:accent4>
        <a:srgbClr val="DADADA"/>
      </a:accent4>
      <a:accent5>
        <a:srgbClr val="AACAE2"/>
      </a:accent5>
      <a:accent6>
        <a:srgbClr val="9879CB"/>
      </a:accent6>
      <a:hlink>
        <a:srgbClr val="FFCC00"/>
      </a:hlink>
      <a:folHlink>
        <a:srgbClr val="FFFFCC"/>
      </a:folHlink>
    </a:clrScheme>
    <a:fontScheme name="Stream">
      <a:majorFont>
        <a:latin typeface="Garamond"/>
        <a:ea typeface="宋体"/>
        <a:cs typeface="Arial"/>
      </a:majorFont>
      <a:minorFont>
        <a:latin typeface="Garamond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Stream 1">
        <a:dk1>
          <a:srgbClr val="000514"/>
        </a:dk1>
        <a:lt1>
          <a:srgbClr val="FFFFFF"/>
        </a:lt1>
        <a:dk2>
          <a:srgbClr val="003399"/>
        </a:dk2>
        <a:lt2>
          <a:srgbClr val="E5E5FF"/>
        </a:lt2>
        <a:accent1>
          <a:srgbClr val="0099CC"/>
        </a:accent1>
        <a:accent2>
          <a:srgbClr val="A886E0"/>
        </a:accent2>
        <a:accent3>
          <a:srgbClr val="AAADCA"/>
        </a:accent3>
        <a:accent4>
          <a:srgbClr val="DADADA"/>
        </a:accent4>
        <a:accent5>
          <a:srgbClr val="AACAE2"/>
        </a:accent5>
        <a:accent6>
          <a:srgbClr val="9879CB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2">
        <a:dk1>
          <a:srgbClr val="3E3E5C"/>
        </a:dk1>
        <a:lt1>
          <a:srgbClr val="FFFFFF"/>
        </a:lt1>
        <a:dk2>
          <a:srgbClr val="666699"/>
        </a:dk2>
        <a:lt2>
          <a:srgbClr val="DFDFE9"/>
        </a:lt2>
        <a:accent1>
          <a:srgbClr val="CC66FF"/>
        </a:accent1>
        <a:accent2>
          <a:srgbClr val="679ACD"/>
        </a:accent2>
        <a:accent3>
          <a:srgbClr val="B8B8CA"/>
        </a:accent3>
        <a:accent4>
          <a:srgbClr val="DADADA"/>
        </a:accent4>
        <a:accent5>
          <a:srgbClr val="E2B8FF"/>
        </a:accent5>
        <a:accent6>
          <a:srgbClr val="5D8BBA"/>
        </a:accent6>
        <a:hlink>
          <a:srgbClr val="CCE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3">
        <a:dk1>
          <a:srgbClr val="2A5400"/>
        </a:dk1>
        <a:lt1>
          <a:srgbClr val="FFFFFF"/>
        </a:lt1>
        <a:dk2>
          <a:srgbClr val="4A9400"/>
        </a:dk2>
        <a:lt2>
          <a:srgbClr val="BAE8BA"/>
        </a:lt2>
        <a:accent1>
          <a:srgbClr val="33CC33"/>
        </a:accent1>
        <a:accent2>
          <a:srgbClr val="99CC00"/>
        </a:accent2>
        <a:accent3>
          <a:srgbClr val="B1C8AA"/>
        </a:accent3>
        <a:accent4>
          <a:srgbClr val="DADADA"/>
        </a:accent4>
        <a:accent5>
          <a:srgbClr val="ADE2AD"/>
        </a:accent5>
        <a:accent6>
          <a:srgbClr val="8AB900"/>
        </a:accent6>
        <a:hlink>
          <a:srgbClr val="99FF33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4">
        <a:dk1>
          <a:srgbClr val="000000"/>
        </a:dk1>
        <a:lt1>
          <a:srgbClr val="FFFFFF"/>
        </a:lt1>
        <a:dk2>
          <a:srgbClr val="51596D"/>
        </a:dk2>
        <a:lt2>
          <a:srgbClr val="DDDDDD"/>
        </a:lt2>
        <a:accent1>
          <a:srgbClr val="787E8A"/>
        </a:accent1>
        <a:accent2>
          <a:srgbClr val="339966"/>
        </a:accent2>
        <a:accent3>
          <a:srgbClr val="B3B5BA"/>
        </a:accent3>
        <a:accent4>
          <a:srgbClr val="DADADA"/>
        </a:accent4>
        <a:accent5>
          <a:srgbClr val="BEC0C4"/>
        </a:accent5>
        <a:accent6>
          <a:srgbClr val="2D8A5C"/>
        </a:accent6>
        <a:hlink>
          <a:srgbClr val="00FFFF"/>
        </a:hlink>
        <a:folHlink>
          <a:srgbClr val="74B6D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5">
        <a:dk1>
          <a:srgbClr val="5C1F00"/>
        </a:dk1>
        <a:lt1>
          <a:srgbClr val="FFFFFF"/>
        </a:lt1>
        <a:dk2>
          <a:srgbClr val="8C0000"/>
        </a:dk2>
        <a:lt2>
          <a:srgbClr val="DFD293"/>
        </a:lt2>
        <a:accent1>
          <a:srgbClr val="FF6845"/>
        </a:accent1>
        <a:accent2>
          <a:srgbClr val="BE7960"/>
        </a:accent2>
        <a:accent3>
          <a:srgbClr val="C5AAAA"/>
        </a:accent3>
        <a:accent4>
          <a:srgbClr val="DADADA"/>
        </a:accent4>
        <a:accent5>
          <a:srgbClr val="FFB9B0"/>
        </a:accent5>
        <a:accent6>
          <a:srgbClr val="AC6D56"/>
        </a:accent6>
        <a:hlink>
          <a:srgbClr val="FFFFCC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6">
        <a:dk1>
          <a:srgbClr val="5E4444"/>
        </a:dk1>
        <a:lt1>
          <a:srgbClr val="F7F3F3"/>
        </a:lt1>
        <a:dk2>
          <a:srgbClr val="8A6362"/>
        </a:dk2>
        <a:lt2>
          <a:srgbClr val="D8C1BA"/>
        </a:lt2>
        <a:accent1>
          <a:srgbClr val="CC6600"/>
        </a:accent1>
        <a:accent2>
          <a:srgbClr val="C16059"/>
        </a:accent2>
        <a:accent3>
          <a:srgbClr val="C4B7B7"/>
        </a:accent3>
        <a:accent4>
          <a:srgbClr val="D3D0D0"/>
        </a:accent4>
        <a:accent5>
          <a:srgbClr val="E2B8AA"/>
        </a:accent5>
        <a:accent6>
          <a:srgbClr val="AF5650"/>
        </a:accent6>
        <a:hlink>
          <a:srgbClr val="FFCC00"/>
        </a:hlink>
        <a:folHlink>
          <a:srgbClr val="CBB55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7">
        <a:dk1>
          <a:srgbClr val="7F6737"/>
        </a:dk1>
        <a:lt1>
          <a:srgbClr val="FFFFFF"/>
        </a:lt1>
        <a:dk2>
          <a:srgbClr val="BFA673"/>
        </a:dk2>
        <a:lt2>
          <a:srgbClr val="E6E3AA"/>
        </a:lt2>
        <a:accent1>
          <a:srgbClr val="FFCC00"/>
        </a:accent1>
        <a:accent2>
          <a:srgbClr val="808000"/>
        </a:accent2>
        <a:accent3>
          <a:srgbClr val="DCD0BC"/>
        </a:accent3>
        <a:accent4>
          <a:srgbClr val="DADADA"/>
        </a:accent4>
        <a:accent5>
          <a:srgbClr val="FFE2AA"/>
        </a:accent5>
        <a:accent6>
          <a:srgbClr val="737300"/>
        </a:accent6>
        <a:hlink>
          <a:srgbClr val="784700"/>
        </a:hlink>
        <a:folHlink>
          <a:srgbClr val="9A72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tream 8">
        <a:dk1>
          <a:srgbClr val="4B2500"/>
        </a:dk1>
        <a:lt1>
          <a:srgbClr val="F9F0D3"/>
        </a:lt1>
        <a:dk2>
          <a:srgbClr val="A69564"/>
        </a:dk2>
        <a:lt2>
          <a:srgbClr val="EFDEAF"/>
        </a:lt2>
        <a:accent1>
          <a:srgbClr val="FFFFE3"/>
        </a:accent1>
        <a:accent2>
          <a:srgbClr val="BFBFA7"/>
        </a:accent2>
        <a:accent3>
          <a:srgbClr val="FBF6E6"/>
        </a:accent3>
        <a:accent4>
          <a:srgbClr val="3F1E00"/>
        </a:accent4>
        <a:accent5>
          <a:srgbClr val="FFFFEF"/>
        </a:accent5>
        <a:accent6>
          <a:srgbClr val="ADAD97"/>
        </a:accent6>
        <a:hlink>
          <a:srgbClr val="7B6D47"/>
        </a:hlink>
        <a:folHlink>
          <a:srgbClr val="A99D2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tream 9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CECFF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E2F4FF"/>
        </a:accent5>
        <a:accent6>
          <a:srgbClr val="2D2D8A"/>
        </a:accent6>
        <a:hlink>
          <a:srgbClr val="6600FF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9">
      <vt:lpstr>Arial</vt:lpstr>
      <vt:lpstr>Calibri</vt:lpstr>
      <vt:lpstr>宋体</vt:lpstr>
      <vt:lpstr>Wingdings</vt:lpstr>
      <vt:lpstr>Times New Roman</vt:lpstr>
      <vt:lpstr>楷体</vt:lpstr>
      <vt:lpstr>Century Gothic</vt:lpstr>
      <vt:lpstr>微软雅黑</vt:lpstr>
      <vt:lpstr>Calibri Light</vt:lpstr>
      <vt:lpstr>等线</vt:lpstr>
      <vt:lpstr>黑体</vt:lpstr>
      <vt:lpstr>隶书</vt:lpstr>
      <vt:lpstr>华文行楷</vt:lpstr>
      <vt:lpstr>仿宋_GB2312</vt:lpstr>
      <vt:lpstr>楷体_GB2312</vt:lpstr>
      <vt:lpstr>Garamond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沉郁顿挫</vt:lpstr>
      <vt:lpstr>PowerPoint Presentation</vt:lpstr>
      <vt:lpstr>PowerPoint Presentation</vt:lpstr>
      <vt:lpstr>PowerPoint Presentation</vt:lpstr>
      <vt:lpstr>PowerPoint Presentation</vt:lpstr>
      <vt:lpstr>品味意象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2024-09-20T21:28:02.906</cp:lastPrinted>
  <dcterms:created xsi:type="dcterms:W3CDTF">2024-09-20T13:28:02Z</dcterms:created>
  <dcterms:modified xsi:type="dcterms:W3CDTF">2024-09-20T13:28:04Z</dcterms:modified>
</cp:coreProperties>
</file>