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04ABCD-8056-4939-834D-BF7F49FDF5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B89837-F41A-4CEA-86A8-FF1DB9D7E1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FF4BA8-C510-4E61-A569-B72F43F5BD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EF3F9C-8681-423B-9160-E064CEB693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5F50587-A79F-4427-9968-D182F76B5B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9C60547-4A8C-444C-B16A-8001AF706A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E89635E-76BB-4F01-9256-4647EC062B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24CBC3-A6B0-4A5E-B26E-E4BADAEED9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7C941F-297B-4A7F-B3DB-EE2BC106B4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B04C48-CBF1-4989-A4A3-216DCE5AE7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226D91-EA36-49AF-8023-E1F69B3A46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6203010002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443552" y="5298017"/>
            <a:ext cx="309880" cy="4603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311557" y="3754267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AutoShape 4"/>
          <p:cNvSpPr/>
          <p:nvPr/>
        </p:nvSpPr>
        <p:spPr>
          <a:xfrm>
            <a:off x="1311557" y="1950146"/>
            <a:ext cx="9400476" cy="1714909"/>
          </a:xfrm>
          <a:prstGeom prst="rect">
            <a:avLst/>
          </a:prstGeom>
          <a:solidFill>
            <a:srgbClr val="FFFFFF">
              <a:alpha val="19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11557" y="2075454"/>
            <a:ext cx="9400476" cy="146429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950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心理健康的小提示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1311557" y="1848443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7" name="TextBox 7"/>
          <p:cNvSpPr txBox="1"/>
          <p:nvPr/>
        </p:nvSpPr>
        <p:spPr>
          <a:xfrm>
            <a:off x="3399708" y="4301515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155002" y="4301515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33375" y="3484033"/>
            <a:ext cx="3881973" cy="1001619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8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258959" y="2520951"/>
            <a:ext cx="2065299" cy="993775"/>
          </a:xfrm>
          <a:prstGeom prst="rect">
            <a:avLst/>
          </a:prstGeom>
          <a:solidFill>
            <a:srgbClr val="FFFFFF">
              <a:alpha val="18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23781" y="2516293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71623" y="1175236"/>
            <a:ext cx="6516705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心理健康的重要性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保持心理健康的方法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识别和应对心理问题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心理健康的资源与支持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心理健康案例分享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心理健康的重要性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90034" y="2474335"/>
            <a:ext cx="3067716" cy="1714909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6" name="Connector 6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722" r="2172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197" r="3219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心理健康对生活质量的影响</a:t>
            </a:r>
          </a:p>
        </p:txBody>
      </p:sp>
      <p:sp>
        <p:nvSpPr>
          <p:cNvPr id="30" name="AutoShape 30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心理健康问题可能导致情绪低落、焦虑、抑郁等负面情绪，影响个人的工作、学习和人际关系。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良好的心理健康有助于提高生活质量，使人更加快乐、满足和有成就感。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114" b="1611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心理健康与身体健康的关系</a:t>
            </a:r>
          </a:p>
        </p:txBody>
      </p:sp>
      <p:sp>
        <p:nvSpPr>
          <p:cNvPr id="24" name="AutoShape 24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心理健康和身体健康相互影响，心理压力和不良情绪可能引发身体疾病，而身体健康状况也直接影响心理状态。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保持心理健康有助于预防和缓解身体疾病，提高整体健康水平。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000" r="14000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良好的心理健康有助于提高工作和学习效率，使人更加专注、有创造力并取得更好的成绩。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心理压力和不良情绪可能导致工作效率下降、学习困难和创造力减退。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心理健康与工作、学习的关系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保持心理健康的方法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90034" y="2474335"/>
            <a:ext cx="3067716" cy="1714909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6" name="Connector 6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通过深呼吸、冥想、瑜伽等方式来放松身心，缓解压力。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学会放松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合理规划时间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寻求支持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917" r="139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制定实际可行的计划，合理安排时间，避免压力积累。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与亲朋好友、专业人士分享自己的压力，获得支持和建议。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管理压力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面对困难和挑战时，保持乐观的心态，积极寻找解决问题的方法。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乐观思考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3375" r="133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学会感恩生活中的点滴，珍惜自己所拥有的，增强幸福感。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感恩心态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在遇到挫折时，通过自我激励来保持信心和动力。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自我激励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培养积极心态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学会倾听和表达，尊重他人，建立良好的沟通基础。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720" r="1272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427" r="1242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有效沟通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参加各类活动和社交场合，结交志同道合的朋友。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扩大社交圈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学会妥善处理人际关系中的矛盾和冲突，维护和谐关系。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解决冲突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建立良好的人际关系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保证充足的睡眠和规律的作息时间，有助于调节情绪和心理状态。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规律作息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合理搭配营养，避免过度饮食或暴饮暴食，保持身体健康。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均衡饮食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定期进行适量的运动，有助于释放压力、增强体质和心理健康。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适量运动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保持健康的生活方式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识别和应对心理问题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90034" y="2474335"/>
            <a:ext cx="3067716" cy="1714909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6" name="Connector 6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https://d.book118.com/446203010002010100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2024-09-23T18:18:29.289</cp:lastPrinted>
  <dcterms:created xsi:type="dcterms:W3CDTF">2024-09-23T10:18:29Z</dcterms:created>
  <dcterms:modified xsi:type="dcterms:W3CDTF">2024-09-23T10:18:31Z</dcterms:modified>
</cp:coreProperties>
</file>