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241B9-53A5-4937-A63F-77DE8ECBA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CD1BC-1C8E-4847-9E85-6468B7E5A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1D23E-3FD8-4409-BF57-34D6292B2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0B75E-0E22-4D34-BA5A-EE8672B5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1E39DE-8A67-458D-8F36-4A4306711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DD4049-1C45-4D94-B21D-6A8A46A86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C6EE9-B695-4706-A024-C6BA1A663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716ACE-9DDF-4685-BC33-F0E9B5D3B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F3AB1-217A-4E44-82F0-BAFFCEC0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5C808-AC01-40DB-83B1-5705DCA2B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C86A2-5B5D-46DA-A6BA-BE6CA0A2A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04120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高三生物实验专项突破19低温诱导植物染色体数目的变化课件新人教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实验结论应用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理解低温如何诱导植物染色体数目发生变化，以及这一原理在生物学中的重要性和应用。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通过实验，学生将深入了解低温诱导植物染色体数目变化的机制，包括低温对细胞分裂周期的影响、染色体复制和分离的过程等。这一原理在遗传学、植物育种等领域具有广泛的应用价值。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71" r="199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掌握低温诱导植物染色体数目变化的原理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26" r="2392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观察并记录低温条件下植物染色体数目变化的过程。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在实验过程中，学生将使用显微镜观察经低温处理的植物细胞，记录染色体数目变化的具体过程，包括染色体数目增多或减少的情况，以及可能出现的染色体结构和数量的变异。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了解低温诱导植物染色体数目变化的过程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分析低温诱导植物染色体数目变化的内在机制和外部因素。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将通过实验探究低温诱导染色体数目变化的根本原因，包括低温对细胞周期、染色体复制和分离等环节的影响，以及可能涉及的酶活性变化、基因表达调控等分子机制。同时，还将探讨环境因素与遗传因素在这一过程中的相互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探究低温诱导植物染色体数目变化的原因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将植物材料置于低温环境中，如冰箱或冷库，进行低温处理。低温处理时间应根据植物种类和实验需求而定，一般需要数天或数周。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选择健康、生长良好的植物材料，以保证实验结果的准确性和可靠性。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低温处理后的植物材料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植物材料选择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12" r="325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68" r="361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22" r="2562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选择适合观察染色体数目变化的显微镜，如光学显微镜或电子显微镜。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在使用显微镜前，应进行仔细的调试和校准，以确保观察结果的准确性和可靠性。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显微镜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用于将染色体染色，以便在显微镜下观察。常用的染色剂有醋酸洋红、龙胆紫等。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染色体染色剂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根据实验需要，可能还需要其他染色剂，如荧光染色剂等。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其他染色剂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用于盛放实验材料和染色剂等。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玻璃器皿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208" b="8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移液器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剪刀、镊子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用于准确移取实验所需的液体量。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用于处理和操作实验材料。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其他实验器材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显微镜、载玻片、盖玻片、镊子、解剖针、培养皿、冰块或低温冰箱。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卡诺氏液、改良苯酚品红染液、无水乙醇、冰醋酸。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实验试剂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生长旺盛的洋葱或小麦幼苗若干。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植物材料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准备实验材料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https://d.book118.com/446204120132010045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2024-09-14T08:39:42.354</cp:lastPrinted>
  <dcterms:created xsi:type="dcterms:W3CDTF">2024-09-14T00:39:42Z</dcterms:created>
  <dcterms:modified xsi:type="dcterms:W3CDTF">2024-09-14T00:39:44Z</dcterms:modified>
</cp:coreProperties>
</file>