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935B8-F4FE-4BC4-8F98-5580AAB4A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0DDC7-EBF7-4177-B2E2-7B59BE176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3BE67-167F-4E37-B6AB-8A3B1A0CC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C4605-E944-43BE-AA32-24688B261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5AEF31-AC24-46BB-B911-3B7E6233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941425-EDD9-475C-A9B7-E8EE16B7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3AF19-EDF9-406A-A13C-6BCEF0FE8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8D7EB-867E-4879-A5FF-2B3B37B0D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18AC1-4BC4-4B5C-A9AB-AF648A460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9E685-A8F9-4578-B3E6-2F98DC45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548A0-9CBE-4126-8176-BAAF473A1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05205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肾病综合征疾病查房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肾病综合征的并发症与预防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肾病综合征是一种由多种原因引起的肾脏疾病，以大量蛋白尿、低蛋白血症、高脂血症和水肿为主要特征。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肾病综合征可分为原发性、继发性、遗传性和孤立性等类型，其中原发性肾病综合征是最常见的类型。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肾病综合征的病因较为复杂，可能与免疫、遗传、感染、药物等多种因素有关。其中，免疫介导的炎症反应在肾病综合征的发病中起着重要作用。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肾病综合征的病理机制主要涉及肾小球基底膜的损伤、炎症细胞的浸润以及细胞因子的异常表达等。这些病理变化导致肾小球滤过屏障功能障碍，进而引发大量蛋白尿和低蛋白血症等症状。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2" r="219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肾病综合征的典型表现为大量蛋白尿（尿蛋白≥3.5g/d）、低蛋白血症（血浆白蛋白≤30g/L）、高脂血症和水肿。此外，还可能出现血压升高、肾功能不全等症状。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根据典型临床表现，结合实验室检查（如尿蛋白定量、血浆白蛋白、血脂等）和必要的肾脏病理检查，可对肾病综合征进行诊断。肾病综合征的诊断需排除其他原因引起的类似临床表现的疾病。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肾病综合征的治疗方法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适当使用利尿剂，减轻水肿症状。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预防和控制感染，避免使用肾毒性药物。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保证充足的休息，减少剧烈运动，饮食以低盐、低脂、优质蛋白为主，避免过度摄入高蛋白食物。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保持血压在正常范围内，减少心血管并发症的发生。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休息与饮食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利尿消肿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作为肾病综合征的主要治疗药物，可抑制炎症反应和免疫反应，减轻蛋白尿和水肿等症状。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用于糖皮质激素依赖或抵抗的患者，可减少糖皮质激素的用量和副作用。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近年来，生物制剂逐渐应用于肾病综合征的治疗，如利妥昔单抗等，可有效缓解病情。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对于严重低蛋白血症、高度水肿和大量蛋白尿的患者，可采用血浆置换疗法，清除体内的免疫复合物和炎症因子。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血浆置换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对于终末期肾病综合征患者，需要进行透析或肾移植治疗，以维持生命。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透析与肾移植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肾病综合征的护理与康复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https://d.book118.com/446205205144010045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2024-09-14T12:04:02.795</cp:lastPrinted>
  <dcterms:created xsi:type="dcterms:W3CDTF">2024-09-14T04:04:02Z</dcterms:created>
  <dcterms:modified xsi:type="dcterms:W3CDTF">2024-09-14T04:04:04Z</dcterms:modified>
</cp:coreProperties>
</file>