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8ECD1-2FE7-4604-A7A6-53D7C5827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2B3D4-8D8A-4C48-B5D1-BDB64060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94266-E64F-49BE-A60D-00962DDF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58283-992D-4F1D-B201-10C11928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CD3D4-0513-4840-8731-66374D00A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C2258-8D93-4479-BF04-4CA43025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63C25-43BA-46E3-B117-A6B182A8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9CE09-8B6B-4AB1-8683-DA326FF8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167FD-F0F2-4948-8311-502ACD92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67FF0-2EC9-43F2-9A75-20853A36D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78748-254F-4ACF-843E-7C6940823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10241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麻醉在口腔外科手术中的困难与解决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口腔外科手术特点及麻醉需求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麻醉在口腔外科手术中的困难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针对不同困难的麻醉策略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麻醉技术在口腔外科手术中的应用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口腔外科手术特点及麻醉需求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针对牙齿疾病，如严重龋齿、牙周病等无法保留的牙齿进行拔除。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牙齿拔除术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牙槽外科手术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833" b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颌面外科手术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涉及牙槽骨修整、牙槽嵴增高、种植牙等手术。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治疗颌面部肿瘤、畸形、外伤等疾病的手术，如颌骨骨折复位固定术、面部软组织修复术等。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口腔外科手术类型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镇静作用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肌肉松弛作用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控制性降压作用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麻醉在手术中的作用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002" r="1500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543" b="1354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通过抑制痛觉神经的传导，使患者在手术过程中不会感到疼痛。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减轻患者的焦虑和恐惧情绪，有利于手术的顺利进行。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使口腔颌面部肌肉松弛，便于手术操作。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在部分复杂手术中，通过麻醉药物降低患者血压，减少出血风险。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精确控制麻醉深度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预防误吸和反流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特殊患者群体处理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口腔外科手术对麻醉的特殊要求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口腔外科手术涉及口腔和咽喉部，要求麻醉医生熟练掌握气道管理技术，确保患者呼吸道通畅。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口腔内存在大量细菌和食物残渣，要求麻醉医生采取相应措施预防误吸和反流导致的肺部感染。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根据手术刺激程度和患者个体差异，精确控制麻醉药物用量，避免麻醉过深或过浅导致的并发症。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针对儿童、老年人、孕妇等特殊患者群体，需要采取个性化的麻醉方案和管理措施。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麻醉在口腔外科手术中的困难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气道水肿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部分患者因手术刺激或过敏反应导致气道水肿，进一步加重气道管理难度。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口腔内空间狭窄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口腔内空间有限，使得气管插管等操作变得困难，增加了气道管理的复杂性。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分泌物和血液干扰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口腔手术容易导致分泌物和血液积聚，影响气道通畅，增加麻醉风险。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气道管理困难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丰富的血管和神经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口腔颌面部血管和神经分布丰富，麻醉时易损伤，导致严重并发症。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邻近重要器官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口腔与颅脑、呼吸道等重要器官相邻，麻醉操作不当可能对这些器官造成损伤。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骨骼结构影响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口腔颌面部骨骼结构复杂，影响麻醉药物的扩散和吸收，增加麻醉难度。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局部解剖结构复杂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手术创伤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口腔外科手术常涉及切割、缝合等操作，容易损伤血管导致出血。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凝血功能异常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部分患者因疾病或药物使用导致凝血功能异常，增加手术出血风险。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难以控制的出血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口腔颌面部血管丰富，一旦出现出血，往往难以迅速控制，危及患者生命。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出血风险增加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患者对手术和麻醉的恐惧和焦虑情绪，可能导致配合度降低，影响麻醉和手术的顺利进行。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恐惧和焦虑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儿童和老年患者可能因认知能力或身体条件限制，难以有效配合麻醉和手术操作。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部分患者因患有精神疾病或神经系统疾病等，导致行为异常或无法配合麻醉和手术。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患者配合度问题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针对不同困难的麻醉策略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清醒插管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对于预计插管困难的患者，可在表面麻醉和适度镇静下进行清醒气管插管，以确保气道安全。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纤支镜引导插管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在困难气道患者中，可借助纤维支气管镜引导进行气管插管，提高插管成功率。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术前气道评估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对口腔外科手术患者进行全面的气道评估，包括张口度、颈部活动度、颏甲距离等，以预测气管插管难度。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6719" b="1671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通过CT、MRI等影像学检查，详细了解患者的口腔颌面部解剖结构，为麻醉策略制定提供依据。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术前影像学检查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根据患者的具体情况，制定个性化的麻醉方案，包括麻醉药物选择、用量及给药方式等。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个性化麻醉方案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针对口腔颌面部手术，可采用神经阻滞技术，如颊神经、下牙槽神经阻滞等，以减少术中出血和术后疼痛。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局部解剖结构应对策略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https://d.book118.com/446210241114010042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2024-09-09T22:02:11.960</cp:lastPrinted>
  <dcterms:created xsi:type="dcterms:W3CDTF">2024-09-09T14:02:11Z</dcterms:created>
  <dcterms:modified xsi:type="dcterms:W3CDTF">2024-09-09T14:02:14Z</dcterms:modified>
</cp:coreProperties>
</file>