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00D80-21FB-4415-8194-A1C1A4E4B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41F28-F9AD-4BE6-98A1-B5C7635B5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C7A5C-8986-4BAE-B068-4FA90272B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7DFA1-D9BC-4757-AF34-077A9D587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4C5739-02F5-4976-ADA6-1300C2BF3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85003A-0904-4974-9523-974DE937B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F93877-6266-44A9-B5A9-A14023614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54856-6FE2-435B-9AA9-1D25C6B66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0A860-34F5-467E-9C32-B9F68EB06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132C5-D990-4EDB-96E9-8221F5218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7A1E1-65C5-4F95-A843-79C0AFD5A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1E93DD67-8E31-41F3-8E38-C1E3E0E5F7A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1E93DD67-8E31-41F3-8E38-C1E3E0E5F7A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1E93DD67-8E31-41F3-8E38-C1E3E0E5F7A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1E93DD67-8E31-41F3-8E38-C1E3E0E5F7A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1E93DD67-8E31-41F3-8E38-C1E3E0E5F7A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1E93DD67-8E31-41F3-8E38-C1E3E0E5F7A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1E93DD67-8E31-41F3-8E38-C1E3E0E5F7A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1E93DD67-8E31-41F3-8E38-C1E3E0E5F7A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  <a:sym typeface="Calibri" panose="020f050202020403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1E93DD67-8E31-41F3-8E38-C1E3E0E5F7A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1E93DD67-8E31-41F3-8E38-C1E3E0E5F7A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1E93DD67-8E31-41F3-8E38-C1E3E0E5F7A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5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2860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898989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1E93DD67-8E31-41F3-8E38-C1E3E0E5F7A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 w="9525">
            <a:noFill/>
          </a:ln>
        </p:spPr>
        <p:txBody>
          <a:bodyPr vert="horz"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898989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898989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  <p:pic>
        <p:nvPicPr>
          <p:cNvPr id="103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itchFamily="34" charset="0"/>
        <a:defRPr sz="4400" kern="1200">
          <a:solidFill>
            <a:schemeClr val="tx1"/>
          </a:solidFill>
          <a:latin typeface="+mj-lt"/>
          <a:ea typeface="+mj-ea"/>
          <a:cs typeface="+mj-cs"/>
          <a:sym typeface="Calibri Light" panose="020f0302020204030204" pitchFamily="34" charset="0"/>
        </a:defRPr>
      </a:lvl1pPr>
      <a:lvl2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2pPr>
      <a:lvl3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3pPr>
      <a:lvl4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4pPr>
      <a:lvl5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  <a:sym typeface="Calibri" panose="020f0502020204030204" pitchFamily="34" charset="0"/>
        </a:defRPr>
      </a:lvl1pPr>
      <a:lvl2pPr marL="685800" lvl="1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+mn-cs"/>
          <a:sym typeface="Calibri" panose="020f0502020204030204" pitchFamily="34" charset="0"/>
        </a:defRPr>
      </a:lvl2pPr>
      <a:lvl3pPr marL="1143000" lvl="2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+mn-cs"/>
          <a:sym typeface="Calibri" panose="020f0502020204030204" pitchFamily="34" charset="0"/>
        </a:defRPr>
      </a:lvl3pPr>
      <a:lvl4pPr marL="1600200" lvl="3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+mn-cs"/>
          <a:sym typeface="Calibri" panose="020f0502020204030204" pitchFamily="34" charset="0"/>
        </a:defRPr>
      </a:lvl4pPr>
      <a:lvl5pPr marL="2057400" lvl="4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+mn-cs"/>
          <a:sym typeface="Calibri" panose="020f0502020204030204" pitchFamily="34" charset="0"/>
        </a:defRPr>
      </a:lvl5pPr>
      <a:lvl6pPr marL="2514600" lvl="5" indent="-228600" algn="l" defTabSz="914400" eaLnBrk="1" fontAlgn="base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+mn-cs"/>
          <a:sym typeface="Calibri" panose="020f0502020204030204" pitchFamily="34" charset="0"/>
        </a:defRPr>
      </a:lvl6pPr>
      <a:lvl7pPr marL="2971800" lvl="6" indent="-228600" algn="l" defTabSz="914400" eaLnBrk="1" fontAlgn="base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+mn-cs"/>
          <a:sym typeface="Calibri" panose="020f0502020204030204" pitchFamily="34" charset="0"/>
        </a:defRPr>
      </a:lvl7pPr>
      <a:lvl8pPr marL="3429000" lvl="7" indent="-228600" algn="l" defTabSz="914400" eaLnBrk="1" fontAlgn="base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+mn-cs"/>
          <a:sym typeface="Calibri" panose="020f0502020204030204" pitchFamily="34" charset="0"/>
        </a:defRPr>
      </a:lvl8pPr>
      <a:lvl9pPr marL="3886200" lvl="8" indent="-228600" algn="l" defTabSz="914400" eaLnBrk="1" fontAlgn="base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  <a:cs typeface="+mn-cs"/>
          <a:sym typeface="Calibri" panose="020f0502020204030204" pitchFamily="34" charset="0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1111420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3" name="标题 1"/>
          <p:cNvSpPr>
            <a:spLocks noGrp="1"/>
          </p:cNvSpPr>
          <p:nvPr>
            <p:ph type="ctrTitle"/>
          </p:nvPr>
        </p:nvSpPr>
        <p:spPr/>
        <p:txBody>
          <a:bodyPr vert="horz" wrap="square" lIns="91440" tIns="45720" rIns="91440" bIns="45720" anchor="b" anchorCtr="0"/>
          <a:lstStyle/>
          <a:p>
            <a:pPr marL="0" indent="0" eaLnBrk="1" hangingPunct="1">
              <a:buClrTx/>
              <a:buSzTx/>
              <a:buFont typeface="Arial" pitchFamily="34" charset="0"/>
            </a:pPr>
            <a:endParaRPr lang="zh-CN" altLang="zh-CN" kern="1200">
              <a:latin typeface="+mj-lt"/>
              <a:ea typeface="+mj-ea"/>
              <a:cs typeface="+mj-cs"/>
              <a:sym typeface="Calibri Light" panose="020f0302020204030204" pitchFamily="34" charset="0"/>
            </a:endParaRPr>
          </a:p>
        </p:txBody>
      </p:sp>
      <p:sp>
        <p:nvSpPr>
          <p:cNvPr id="3074" name="副标题 2"/>
          <p:cNvSpPr>
            <a:spLocks noGrp="1"/>
          </p:cNvSpPr>
          <p:nvPr>
            <p:ph type="subTitle"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>
              <a:buClrTx/>
              <a:buSzTx/>
            </a:pPr>
            <a:endParaRPr lang="zh-CN" altLang="zh-CN" kern="1200">
              <a:latin typeface="+mn-lt"/>
              <a:ea typeface="+mn-ea"/>
              <a:cs typeface="+mn-cs"/>
              <a:sym typeface="Calibri" panose="020f0502020204030204" pitchFamily="34" charset="0"/>
            </a:endParaRPr>
          </a:p>
        </p:txBody>
      </p:sp>
      <p:pic>
        <p:nvPicPr>
          <p:cNvPr id="3075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50" y="-7937"/>
            <a:ext cx="12141200" cy="68056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标题 1"/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325563"/>
          </a:xfrm>
        </p:spPr>
        <p:txBody>
          <a:bodyPr vert="horz" wrap="square" lIns="91440" tIns="45720" rIns="91440" bIns="45720" anchor="ctr" anchorCtr="0"/>
          <a:lstStyle/>
          <a:p>
            <a:pPr algn="l" eaLnBrk="1" hangingPunct="1">
              <a:buClrTx/>
              <a:buSzTx/>
              <a:buFont typeface="Arial" pitchFamily="34" charset="0"/>
            </a:pPr>
            <a:endParaRPr lang="zh-CN" altLang="zh-CN" sz="4400" kern="1200">
              <a:latin typeface="+mj-lt"/>
              <a:ea typeface="+mj-ea"/>
              <a:cs typeface="+mj-cs"/>
              <a:sym typeface="Calibri Light" panose="020f0302020204030204" pitchFamily="34" charset="0"/>
            </a:endParaRPr>
          </a:p>
        </p:txBody>
      </p:sp>
      <p:sp>
        <p:nvSpPr>
          <p:cNvPr id="4098" name="内容占位符 2"/>
          <p:cNvSpPr>
            <a:spLocks noGrp="1"/>
          </p:cNvSpPr>
          <p:nvPr>
            <p:ph type="subTitle" idx="1"/>
          </p:nvPr>
        </p:nvSpPr>
        <p:spPr>
          <a:xfrm>
            <a:off x="838200" y="1825625"/>
            <a:ext cx="10515600" cy="4351338"/>
          </a:xfrm>
        </p:spPr>
        <p:txBody>
          <a:bodyPr vert="horz" wrap="square" lIns="91440" tIns="45720" rIns="91440" bIns="45720" anchor="t" anchorCtr="0"/>
          <a:lstStyle/>
          <a:p>
            <a:pPr algn="l" eaLnBrk="1" hangingPunct="1">
              <a:buClrTx/>
              <a:buSzTx/>
            </a:pPr>
            <a:r>
              <a:rPr lang="en-US" altLang="zh-CN" sz="6000" b="1" kern="1200">
                <a:latin typeface="+mn-lt"/>
                <a:ea typeface="+mn-ea"/>
                <a:cs typeface="+mn-cs"/>
                <a:sym typeface="Calibri" panose="020f0502020204030204" pitchFamily="34" charset="0"/>
              </a:rPr>
              <a:t>     The Spring Festival</a:t>
            </a:r>
            <a:r>
              <a:rPr lang="en-US" altLang="zh-CN" sz="6000" b="1" i="1" kern="1200">
                <a:solidFill>
                  <a:srgbClr val="0000FF"/>
                </a:solidFill>
                <a:latin typeface="+mn-lt"/>
                <a:ea typeface="+mn-ea"/>
                <a:cs typeface="+mn-cs"/>
                <a:sym typeface="Calibri" panose="020f0502020204030204" pitchFamily="34" charset="0"/>
              </a:rPr>
              <a:t>, known as the lunar new year, </a:t>
            </a:r>
            <a:r>
              <a:rPr lang="en-US" altLang="zh-CN" sz="6000" b="1" kern="1200">
                <a:latin typeface="+mn-lt"/>
                <a:ea typeface="+mn-ea"/>
                <a:cs typeface="+mn-cs"/>
                <a:sym typeface="Calibri" panose="020f0502020204030204" pitchFamily="34" charset="0"/>
              </a:rPr>
              <a:t>is the most important festival in China.</a:t>
            </a:r>
            <a:endParaRPr lang="en-US" altLang="zh-CN" sz="6000" b="1" kern="1200">
              <a:latin typeface="+mn-lt"/>
              <a:ea typeface="+mn-ea"/>
              <a:cs typeface="+mn-cs"/>
              <a:sym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标题 1"/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325563"/>
          </a:xfrm>
        </p:spPr>
        <p:txBody>
          <a:bodyPr vert="horz" wrap="square" lIns="91440" tIns="45720" rIns="91440" bIns="45720" anchor="ctr" anchorCtr="0"/>
          <a:lstStyle/>
          <a:p>
            <a:pPr algn="l" eaLnBrk="1" hangingPunct="1">
              <a:buClrTx/>
              <a:buSzTx/>
              <a:buFont typeface="Arial" pitchFamily="34" charset="0"/>
            </a:pPr>
            <a:r>
              <a:rPr lang="en-US" altLang="zh-CN" sz="4800" b="1" kern="1200">
                <a:latin typeface="+mj-lt"/>
                <a:ea typeface="+mj-ea"/>
                <a:cs typeface="+mj-cs"/>
                <a:sym typeface="Calibri Light" panose="020f0302020204030204" pitchFamily="34" charset="0"/>
              </a:rPr>
              <a:t>put up +1)the New Year paintings</a:t>
            </a:r>
            <a:endParaRPr lang="en-US" altLang="zh-CN" sz="4800" b="1" kern="1200">
              <a:latin typeface="+mj-lt"/>
              <a:ea typeface="+mj-ea"/>
              <a:cs typeface="+mj-cs"/>
              <a:sym typeface="Calibri Light" panose="020f0302020204030204" pitchFamily="34" charset="0"/>
            </a:endParaRPr>
          </a:p>
        </p:txBody>
      </p:sp>
      <p:pic>
        <p:nvPicPr>
          <p:cNvPr id="5122" name="内容占位符 3"/>
          <p:cNvPicPr>
            <a:picLocks noGrp="1" noChangeAspect="1"/>
          </p:cNvPicPr>
          <p:nvPr>
            <p:ph type="subTitle" idx="1"/>
          </p:nvPr>
        </p:nvPicPr>
        <p:blipFill>
          <a:blip r:embed="rId2"/>
          <a:stretch>
            <a:fillRect/>
          </a:stretch>
        </p:blipFill>
        <p:spPr>
          <a:xfrm>
            <a:off x="838200" y="1690688"/>
            <a:ext cx="5186363" cy="4530725"/>
          </a:xfrm>
        </p:spPr>
      </p:pic>
      <p:pic>
        <p:nvPicPr>
          <p:cNvPr id="5123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23388" y="2300288"/>
            <a:ext cx="2578100" cy="37052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4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1575" y="2300288"/>
            <a:ext cx="2609850" cy="370363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标题 1"/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325563"/>
          </a:xfrm>
        </p:spPr>
        <p:txBody>
          <a:bodyPr vert="horz" wrap="square" lIns="91440" tIns="45720" rIns="91440" bIns="45720" anchor="ctr" anchorCtr="0"/>
          <a:lstStyle/>
          <a:p>
            <a:pPr algn="l" eaLnBrk="1" hangingPunct="1">
              <a:buClrTx/>
              <a:buSzTx/>
              <a:buFont typeface="Arial" pitchFamily="34" charset="0"/>
            </a:pPr>
            <a:r>
              <a:rPr lang="en-US" altLang="zh-CN" sz="4800" b="1" kern="1200">
                <a:latin typeface="+mj-lt"/>
                <a:ea typeface="+mj-ea"/>
                <a:cs typeface="+mj-cs"/>
                <a:sym typeface="Calibri Light" panose="020f0302020204030204" pitchFamily="34" charset="0"/>
              </a:rPr>
              <a:t>2)Paper cuttings</a:t>
            </a:r>
            <a:endParaRPr lang="en-US" altLang="zh-CN" sz="4800" b="1" kern="1200">
              <a:latin typeface="+mj-lt"/>
              <a:ea typeface="+mj-ea"/>
              <a:cs typeface="+mj-cs"/>
              <a:sym typeface="Calibri Light" panose="020f0302020204030204" pitchFamily="34" charset="0"/>
            </a:endParaRPr>
          </a:p>
        </p:txBody>
      </p:sp>
      <p:pic>
        <p:nvPicPr>
          <p:cNvPr id="6146" name="内容占位符 3"/>
          <p:cNvPicPr>
            <a:picLocks noGrp="1" noChangeAspect="1"/>
          </p:cNvPicPr>
          <p:nvPr>
            <p:ph type="subTitle" idx="1"/>
          </p:nvPr>
        </p:nvPicPr>
        <p:blipFill>
          <a:blip r:embed="rId2"/>
          <a:stretch>
            <a:fillRect/>
          </a:stretch>
        </p:blipFill>
        <p:spPr>
          <a:xfrm>
            <a:off x="838200" y="1784350"/>
            <a:ext cx="3605213" cy="3968750"/>
          </a:xfrm>
        </p:spPr>
      </p:pic>
      <p:pic>
        <p:nvPicPr>
          <p:cNvPr id="6147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2825" y="1784350"/>
            <a:ext cx="5305425" cy="418623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标题 1"/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325563"/>
          </a:xfrm>
        </p:spPr>
        <p:txBody>
          <a:bodyPr vert="horz" wrap="square" lIns="91440" tIns="45720" rIns="91440" bIns="45720" anchor="ctr" anchorCtr="0"/>
          <a:lstStyle/>
          <a:p>
            <a:pPr algn="l" eaLnBrk="1" hangingPunct="1">
              <a:buClrTx/>
              <a:buSzTx/>
              <a:buFont typeface="Arial" pitchFamily="34" charset="0"/>
            </a:pPr>
            <a:r>
              <a:rPr lang="en-US" altLang="zh-CN" sz="4400" b="1" kern="1200">
                <a:latin typeface="+mj-lt"/>
                <a:ea typeface="+mj-ea"/>
                <a:cs typeface="+mj-cs"/>
                <a:sym typeface="Calibri Light" panose="020f0302020204030204" pitchFamily="34" charset="0"/>
              </a:rPr>
              <a:t>2)the Spring Festival couplets</a:t>
            </a:r>
            <a:endParaRPr lang="en-US" altLang="zh-CN" sz="4400" b="1" kern="1200">
              <a:latin typeface="+mj-lt"/>
              <a:ea typeface="+mj-ea"/>
              <a:cs typeface="+mj-cs"/>
              <a:sym typeface="Calibri Light" panose="020f0302020204030204" pitchFamily="34" charset="0"/>
            </a:endParaRPr>
          </a:p>
        </p:txBody>
      </p:sp>
      <p:pic>
        <p:nvPicPr>
          <p:cNvPr id="7170" name="内容占位符 3"/>
          <p:cNvPicPr>
            <a:picLocks noGrp="1" noChangeAspect="1"/>
          </p:cNvPicPr>
          <p:nvPr>
            <p:ph type="subTitle" idx="1"/>
          </p:nvPr>
        </p:nvPicPr>
        <p:blipFill>
          <a:blip r:embed="rId2"/>
          <a:stretch>
            <a:fillRect/>
          </a:stretch>
        </p:blipFill>
        <p:spPr>
          <a:xfrm>
            <a:off x="949325" y="1976438"/>
            <a:ext cx="10079038" cy="4214812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标题 1"/>
          <p:cNvSpPr>
            <a:spLocks noGrp="1"/>
          </p:cNvSpPr>
          <p:nvPr>
            <p:ph type="ctrTitle"/>
          </p:nvPr>
        </p:nvSpPr>
        <p:spPr>
          <a:xfrm>
            <a:off x="1536700" y="365125"/>
            <a:ext cx="9817100" cy="1325563"/>
          </a:xfrm>
        </p:spPr>
        <p:txBody>
          <a:bodyPr vert="horz" wrap="square" lIns="91440" tIns="45720" rIns="91440" bIns="45720" anchor="ctr" anchorCtr="0"/>
          <a:lstStyle/>
          <a:p>
            <a:pPr algn="l" eaLnBrk="1" hangingPunct="1">
              <a:buClrTx/>
              <a:buSzTx/>
              <a:buFont typeface="Arial" pitchFamily="34" charset="0"/>
            </a:pPr>
            <a:r>
              <a:rPr lang="en-US" altLang="zh-CN" sz="4800" b="1" kern="1200">
                <a:latin typeface="+mj-lt"/>
                <a:ea typeface="+mj-ea"/>
                <a:cs typeface="+mj-cs"/>
                <a:sym typeface="Calibri Light" panose="020f0302020204030204" pitchFamily="34" charset="0"/>
              </a:rPr>
              <a:t>clean the house</a:t>
            </a:r>
            <a:br>
              <a:rPr lang="en-US" altLang="zh-CN" sz="4800" b="1" kern="1200">
                <a:latin typeface="+mj-lt"/>
                <a:ea typeface="+mj-ea"/>
                <a:cs typeface="+mj-cs"/>
                <a:sym typeface="Calibri Light" panose="020f0302020204030204" pitchFamily="34" charset="0"/>
              </a:rPr>
            </a:br>
            <a:r>
              <a:rPr lang="en-US" altLang="zh-CN" sz="4800" b="1" kern="1200">
                <a:latin typeface="+mj-lt"/>
                <a:ea typeface="+mj-ea"/>
                <a:cs typeface="+mj-cs"/>
                <a:sym typeface="Calibri Light" panose="020f0302020204030204" pitchFamily="34" charset="0"/>
              </a:rPr>
              <a:t>/give the house a good cleaning</a:t>
            </a:r>
            <a:endParaRPr lang="en-US" altLang="zh-CN" sz="4800" b="1" kern="1200">
              <a:latin typeface="+mj-lt"/>
              <a:ea typeface="+mj-ea"/>
              <a:cs typeface="+mj-cs"/>
              <a:sym typeface="Calibri Light" panose="020f0302020204030204" pitchFamily="34" charset="0"/>
            </a:endParaRPr>
          </a:p>
        </p:txBody>
      </p:sp>
      <p:pic>
        <p:nvPicPr>
          <p:cNvPr id="8194" name="内容占位符 5"/>
          <p:cNvPicPr>
            <a:picLocks noGrp="1" noChangeAspect="1"/>
          </p:cNvPicPr>
          <p:nvPr>
            <p:ph type="subTitle" idx="1"/>
          </p:nvPr>
        </p:nvPicPr>
        <p:blipFill>
          <a:blip r:embed="rId2"/>
          <a:stretch>
            <a:fillRect/>
          </a:stretch>
        </p:blipFill>
        <p:spPr>
          <a:xfrm>
            <a:off x="838200" y="1784350"/>
            <a:ext cx="5494338" cy="4337050"/>
          </a:xfrm>
        </p:spPr>
      </p:pic>
      <p:pic>
        <p:nvPicPr>
          <p:cNvPr id="8195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1050" y="1784350"/>
            <a:ext cx="4222750" cy="2286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6" name="图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0750" y="4641850"/>
            <a:ext cx="3987800" cy="2286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标题 1"/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325563"/>
          </a:xfrm>
        </p:spPr>
        <p:txBody>
          <a:bodyPr vert="horz" wrap="square" lIns="91440" tIns="45720" rIns="91440" bIns="45720" anchor="ctr" anchorCtr="0"/>
          <a:lstStyle/>
          <a:p>
            <a:pPr algn="l" eaLnBrk="1" hangingPunct="1">
              <a:buClrTx/>
              <a:buSzTx/>
              <a:buFont typeface="Arial" pitchFamily="34" charset="0"/>
            </a:pPr>
            <a:r>
              <a:rPr lang="en-US" altLang="zh-CN" sz="4800" b="1" kern="1200">
                <a:latin typeface="+mj-lt"/>
                <a:ea typeface="+mj-ea"/>
                <a:cs typeface="+mj-cs"/>
                <a:sym typeface="Calibri Light" panose="020f0302020204030204" pitchFamily="34" charset="0"/>
              </a:rPr>
              <a:t>visit our relatives and friends </a:t>
            </a:r>
            <a:r>
              <a:rPr lang="en-US" altLang="zh-CN" sz="4800" b="1" i="1" u="sng" kern="1200">
                <a:latin typeface="+mj-lt"/>
                <a:ea typeface="+mj-ea"/>
                <a:cs typeface="+mj-cs"/>
                <a:sym typeface="Calibri Light" panose="020f0302020204030204" pitchFamily="34" charset="0"/>
              </a:rPr>
              <a:t>with the words “Happy New Year”</a:t>
            </a:r>
            <a:endParaRPr lang="en-US" altLang="zh-CN" sz="4800" b="1" i="1" u="sng" kern="1200">
              <a:latin typeface="+mj-lt"/>
              <a:ea typeface="+mj-ea"/>
              <a:cs typeface="+mj-cs"/>
              <a:sym typeface="Calibri Light" panose="020f0302020204030204" pitchFamily="34" charset="0"/>
            </a:endParaRPr>
          </a:p>
        </p:txBody>
      </p:sp>
      <p:pic>
        <p:nvPicPr>
          <p:cNvPr id="9218" name="内容占位符 3"/>
          <p:cNvPicPr>
            <a:picLocks noGrp="1" noChangeAspect="1"/>
          </p:cNvPicPr>
          <p:nvPr>
            <p:ph type="subTitle" idx="1"/>
          </p:nvPr>
        </p:nvPicPr>
        <p:blipFill>
          <a:blip r:embed="rId2"/>
          <a:stretch>
            <a:fillRect/>
          </a:stretch>
        </p:blipFill>
        <p:spPr>
          <a:xfrm>
            <a:off x="6115050" y="1838325"/>
            <a:ext cx="5238750" cy="4473575"/>
          </a:xfrm>
        </p:spPr>
      </p:pic>
      <p:pic>
        <p:nvPicPr>
          <p:cNvPr id="9219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4100" y="1690688"/>
            <a:ext cx="4049713" cy="460533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标题 1"/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1071225" cy="1984375"/>
          </a:xfrm>
        </p:spPr>
        <p:txBody>
          <a:bodyPr vert="horz" wrap="square" lIns="91440" tIns="45720" rIns="91440" bIns="45720" anchor="ctr" anchorCtr="0"/>
          <a:lstStyle/>
          <a:p>
            <a:pPr algn="l" eaLnBrk="1" hangingPunct="1">
              <a:buClrTx/>
              <a:buSzTx/>
              <a:buFont typeface="Arial" pitchFamily="34" charset="0"/>
            </a:pPr>
            <a:r>
              <a:rPr lang="en-US" altLang="zh-CN" sz="4300" b="1" kern="1200">
                <a:latin typeface="+mj-lt"/>
                <a:ea typeface="+mj-ea"/>
                <a:cs typeface="+mj-cs"/>
                <a:sym typeface="Calibri Light" panose="020f0302020204030204" pitchFamily="34" charset="0"/>
              </a:rPr>
              <a:t>enjoy a family reunion dinner:</a:t>
            </a:r>
            <a:br>
              <a:rPr lang="zh-CN" altLang="en-US" sz="4400" b="1" kern="1200">
                <a:latin typeface="+mj-lt"/>
                <a:ea typeface="+mj-ea"/>
                <a:cs typeface="+mj-cs"/>
                <a:sym typeface="Calibri Light" panose="020f0302020204030204" pitchFamily="34" charset="0"/>
              </a:rPr>
            </a:br>
            <a:r>
              <a:rPr lang="en-US" altLang="zh-CN" sz="4400" b="1" kern="1200">
                <a:latin typeface="+mj-lt"/>
                <a:ea typeface="+mj-ea"/>
                <a:cs typeface="+mj-cs"/>
                <a:sym typeface="Calibri Light" panose="020f0302020204030204" pitchFamily="34" charset="0"/>
              </a:rPr>
              <a:t>On New Year's Eve / On Spring Festival Eve, all family members eat dinner together.</a:t>
            </a:r>
            <a:endParaRPr lang="en-US" altLang="zh-CN" sz="4400" b="1" kern="1200">
              <a:latin typeface="+mj-lt"/>
              <a:ea typeface="+mj-ea"/>
              <a:cs typeface="+mj-cs"/>
              <a:sym typeface="Calibri Light" panose="020f0302020204030204" pitchFamily="34" charset="0"/>
            </a:endParaRPr>
          </a:p>
        </p:txBody>
      </p:sp>
      <p:pic>
        <p:nvPicPr>
          <p:cNvPr id="10242" name="内容占位符 3"/>
          <p:cNvPicPr>
            <a:picLocks noGrp="1" noChangeAspect="1"/>
          </p:cNvPicPr>
          <p:nvPr>
            <p:ph type="subTitle" idx="1"/>
          </p:nvPr>
        </p:nvPicPr>
        <p:blipFill>
          <a:blip r:embed="rId2"/>
          <a:stretch>
            <a:fillRect/>
          </a:stretch>
        </p:blipFill>
        <p:spPr>
          <a:xfrm>
            <a:off x="838200" y="2441575"/>
            <a:ext cx="5119688" cy="3925888"/>
          </a:xfrm>
        </p:spPr>
      </p:pic>
      <p:pic>
        <p:nvPicPr>
          <p:cNvPr id="10243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6338" y="2441575"/>
            <a:ext cx="5267325" cy="392588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标题 1"/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325563"/>
          </a:xfrm>
        </p:spPr>
        <p:txBody>
          <a:bodyPr vert="horz" wrap="square" lIns="91440" tIns="45720" rIns="91440" bIns="45720" anchor="ctr" anchorCtr="0"/>
          <a:lstStyle/>
          <a:p>
            <a:pPr algn="l" eaLnBrk="1" hangingPunct="1">
              <a:buClrTx/>
              <a:buSzTx/>
              <a:buFont typeface="Arial" pitchFamily="34" charset="0"/>
            </a:pPr>
            <a:r>
              <a:rPr lang="en-US" altLang="zh-CN" sz="4800" b="1" kern="1200">
                <a:latin typeface="+mj-lt"/>
                <a:ea typeface="+mj-ea"/>
                <a:cs typeface="+mj-cs"/>
                <a:sym typeface="Calibri Light" panose="020f0302020204030204" pitchFamily="34" charset="0"/>
              </a:rPr>
              <a:t>Watch the Spring Festival gala</a:t>
            </a:r>
            <a:br>
              <a:rPr lang="en-US" altLang="zh-CN" sz="4800" b="1" kern="1200">
                <a:latin typeface="+mj-lt"/>
                <a:ea typeface="+mj-ea"/>
                <a:cs typeface="+mj-cs"/>
                <a:sym typeface="Calibri Light" panose="020f0302020204030204" pitchFamily="34" charset="0"/>
              </a:rPr>
            </a:br>
            <a:r>
              <a:rPr lang="en-US" altLang="zh-CN" sz="4800" b="1" kern="1200">
                <a:latin typeface="+mj-lt"/>
                <a:ea typeface="+mj-ea"/>
                <a:cs typeface="+mj-cs"/>
                <a:sym typeface="Calibri Light" panose="020f0302020204030204" pitchFamily="34" charset="0"/>
              </a:rPr>
              <a:t>+until the clock strikes 12</a:t>
            </a:r>
            <a:endParaRPr lang="en-US" altLang="zh-CN" sz="4800" b="1" kern="1200">
              <a:latin typeface="+mj-lt"/>
              <a:ea typeface="+mj-ea"/>
              <a:cs typeface="+mj-cs"/>
              <a:sym typeface="Calibri Light" panose="020f0302020204030204" pitchFamily="34" charset="0"/>
            </a:endParaRPr>
          </a:p>
        </p:txBody>
      </p:sp>
      <p:pic>
        <p:nvPicPr>
          <p:cNvPr id="11266" name="内容占位符 3"/>
          <p:cNvPicPr>
            <a:picLocks noGrp="1" noChangeAspect="1"/>
          </p:cNvPicPr>
          <p:nvPr>
            <p:ph type="subTitle" idx="1"/>
          </p:nvPr>
        </p:nvPicPr>
        <p:blipFill>
          <a:blip r:embed="rId2"/>
          <a:stretch>
            <a:fillRect/>
          </a:stretch>
        </p:blipFill>
        <p:spPr>
          <a:xfrm>
            <a:off x="838200" y="1690688"/>
            <a:ext cx="10515600" cy="4551362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标题 1"/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325563"/>
          </a:xfrm>
        </p:spPr>
        <p:txBody>
          <a:bodyPr vert="horz" wrap="square" lIns="91440" tIns="45720" rIns="91440" bIns="45720" anchor="ctr" anchorCtr="0"/>
          <a:lstStyle/>
          <a:p>
            <a:pPr algn="l" eaLnBrk="1" hangingPunct="1">
              <a:buClrTx/>
              <a:buSzTx/>
              <a:buFont typeface="Arial" pitchFamily="34" charset="0"/>
            </a:pPr>
            <a:r>
              <a:rPr lang="en-US" altLang="zh-CN" sz="4800" b="1" kern="1200">
                <a:latin typeface="+mj-lt"/>
                <a:ea typeface="+mj-ea"/>
                <a:cs typeface="+mj-cs"/>
                <a:sym typeface="Calibri Light" panose="020f0302020204030204" pitchFamily="34" charset="0"/>
              </a:rPr>
              <a:t>Set off firecrackers </a:t>
            </a:r>
            <a:br>
              <a:rPr lang="en-US" altLang="zh-CN" sz="4800" b="1" kern="1200">
                <a:latin typeface="+mj-lt"/>
                <a:ea typeface="+mj-ea"/>
                <a:cs typeface="+mj-cs"/>
                <a:sym typeface="Calibri Light" panose="020f0302020204030204" pitchFamily="34" charset="0"/>
              </a:rPr>
            </a:br>
            <a:r>
              <a:rPr lang="en-US" altLang="zh-CN" sz="4800" b="1" kern="1200">
                <a:latin typeface="+mj-lt"/>
                <a:ea typeface="+mj-ea"/>
                <a:cs typeface="+mj-cs"/>
                <a:sym typeface="Calibri Light" panose="020f0302020204030204" pitchFamily="34" charset="0"/>
              </a:rPr>
              <a:t>/set off fireworks</a:t>
            </a:r>
            <a:endParaRPr lang="en-US" altLang="zh-CN" sz="4800" b="1" kern="1200">
              <a:latin typeface="+mj-lt"/>
              <a:ea typeface="+mj-ea"/>
              <a:cs typeface="+mj-cs"/>
              <a:sym typeface="Calibri Light" panose="020f0302020204030204" pitchFamily="34" charset="0"/>
            </a:endParaRPr>
          </a:p>
        </p:txBody>
      </p:sp>
      <p:pic>
        <p:nvPicPr>
          <p:cNvPr id="12290" name="内容占位符 3"/>
          <p:cNvPicPr>
            <a:picLocks noGrp="1" noChangeAspect="1"/>
          </p:cNvPicPr>
          <p:nvPr>
            <p:ph type="subTitle" idx="1"/>
          </p:nvPr>
        </p:nvPicPr>
        <p:blipFill>
          <a:blip r:embed="rId2"/>
          <a:stretch>
            <a:fillRect/>
          </a:stretch>
        </p:blipFill>
        <p:spPr>
          <a:xfrm>
            <a:off x="3095625" y="1608138"/>
            <a:ext cx="3000375" cy="2908300"/>
          </a:xfrm>
        </p:spPr>
      </p:pic>
      <p:pic>
        <p:nvPicPr>
          <p:cNvPr id="12291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7950" y="1790700"/>
            <a:ext cx="4000500" cy="1905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2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7950" y="3910013"/>
            <a:ext cx="4000500" cy="2095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3" name="图片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25" y="3848100"/>
            <a:ext cx="3257550" cy="295116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https://d.book118.com/446211114200010050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6CBE6"/>
      </a:accent5>
      <a:accent6>
        <a:srgbClr val="D4702B"/>
      </a:accent6>
      <a:hlink>
        <a:srgbClr val="0563C1"/>
      </a:hlink>
      <a:folHlink>
        <a:srgbClr val="954F72"/>
      </a:folHlink>
    </a:clrScheme>
    <a:fontScheme name="">
      <a:majorFont>
        <a:latin typeface="Calibri Light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Calibri Light</vt:lpstr>
      <vt:lpstr>宋体</vt:lpstr>
      <vt:lpstr>Office Theme</vt:lpstr>
      <vt:lpstr>PowerPoint Presentation</vt:lpstr>
      <vt:lpstr>PowerPoint Presentation</vt:lpstr>
      <vt:lpstr>put up +1)the New Year paintings</vt:lpstr>
      <vt:lpstr>2)Paper cuttings</vt:lpstr>
      <vt:lpstr>2)the Spring Festival couplets</vt:lpstr>
      <vt:lpstr>clean the house/give the house a good cleaning</vt:lpstr>
      <vt:lpstr>visit our relatives and friends with the words “Happy New Year”</vt:lpstr>
      <vt:lpstr>enjoy a family reunion dinner:On New Year's Eve / On Spring Festival Eve, all family members eat dinner together.</vt:lpstr>
      <vt:lpstr>Watch the Spring Festival gala+until the clock strikes 12</vt:lpstr>
      <vt:lpstr>Set off firecrackers /set off fireworks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2024-09-16T03:23:08.135</cp:lastPrinted>
  <dcterms:created xsi:type="dcterms:W3CDTF">2024-09-15T19:23:08Z</dcterms:created>
  <dcterms:modified xsi:type="dcterms:W3CDTF">2024-09-15T19:23:09Z</dcterms:modified>
</cp:coreProperties>
</file>