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D0945-91CA-46BF-8A99-6ABF6CB92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3F00A-7653-48B7-AF3E-2380F37D0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95FFD-539A-4E9F-9BA7-61E44F09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2C853-465F-4EE9-9721-BA48508A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D3D1F-8889-4C1D-A34B-B0AB74A2E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3942C2-9112-4325-817A-933078904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6500D7-70D1-40B9-B908-58E782D62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D1239-A72B-46A2-93A7-AD8F2FB99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BB9AD-7243-40A4-8C27-61A748290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E9A36-FE1F-44A6-8AAC-1BEC2372A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D8A16-F07B-443F-953B-217AC5DCF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11231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危化品安全标志的技能培训与能力提升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能力提升途径与实践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企业内部危化品安全管理与文化建设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危化品安全标志是一种图形符号或文字说明，用于标识危险化学品的特性、危害和防范措施，以提醒人们注意危险并采取相应的防护措施。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危化品安全标志在危险化学品的生产、储存、运输和使用等环节中发挥着重要作用，能够提醒人们注意危险、避免事故、减少危害，保障人民生命财产安全。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8" r="23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根据危险化学品的特性和危害程度，危化品安全标志可分为易燃、易爆、有毒、有害、腐蚀等类别。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危化品安全标志的内容包括图形符号、文字说明和颜色等要素。图形符号应简洁明了，易于识别；文字说明应准确清晰，简明扼要；颜色应符合相关标准，醒目突出。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危化品安全标志的分类与内容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01" r="32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794" r="237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《危险化学品安全管理条例》等法规对危化品安全标志的设置、使用和管理等方面做出了明确规定。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《危险化学品安全标志及其使用导则》等标准对危化品安全标志的设计、制作和使用等提出了具体要求。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掌握常见危化品安全标志的形状、颜色、图案及文字说明，理解其含义和警示作用。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66" b="24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592" r="65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现场辨识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学会根据安全标志判断危化品的危险等级、危害性质和防护措施，进行风险评估。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能够在实际工作环境中快速准确地识别出各种危化品安全标志，并采取相应的防护措施。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识别危化品安全标志的技能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了解并掌握如何正确设置和使用危化品安全标志，包括标志的大小、位置、方向等。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6125" r="36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学会对安全标志进行定期检查、维护和更新，确保其清晰、醒目、有效。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能够向员工和公众宣传危化品安全标志的重要性，提高他们的安全意识和自我保护能力。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使用安全标志的技能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4" b="9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应急处理措施与技能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熟悉并掌握针对危化品事故的应急预案和处置流程，能够迅速采取正确的应急措施。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救援技能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学习基本的救援技能，如心肺复苏、止血包扎等，以便在事故发生时能够及时进行自救和互救。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学会如何及时准确地向上级主管部门报告危化品事故情况，并做好相关记录和资料留存。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能力提升途径与实践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https://d.book118.com/446211231005010041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2024-09-07T17:05:03.146</cp:lastPrinted>
  <dcterms:created xsi:type="dcterms:W3CDTF">2024-09-07T09:05:03Z</dcterms:created>
  <dcterms:modified xsi:type="dcterms:W3CDTF">2024-09-07T09:05:05Z</dcterms:modified>
</cp:coreProperties>
</file>