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A3458-1035-430D-97C1-419FF8A6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B45AF-D41B-4C5C-8B5F-B73D5BA0A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F214B-EED0-48AF-94F5-88C8C4BD2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A3110-3EAB-41B2-B4B3-ACCFBEA26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0B285-FC4D-4E7C-83CC-2070FB3E6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0FFF0-FB7F-4C81-A2FB-877D834E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B9DB8B-ECAB-49AD-9990-A4A3A5062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8C90D-6DD5-43C4-BDDE-3248D273D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3DEF8-6789-4593-95A5-705F12C2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AFB9-2427-4594-BD1C-26628BE3A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8A600-F312-4844-A54F-438E7152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13043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《塑胶性能与应用》ppt课件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塑胶材料的物理性能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塑胶材料的化学性能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塑胶材料的发展趋势与未来展望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4" r="32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塑胶材料是一种高分子合成材料，通过加温加压条件下塑形而成，并在冷却后保持形状。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塑胶材料可以根据其化学组成、加工性能和应用领域进行分类，如聚乙烯、聚丙烯、聚氯乙烯等。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塑胶材料的定义与分类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塑胶材料的特性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物理特性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塑胶材料具有轻便、耐腐蚀、绝缘性好等特点，同时也有一定的强度和弹性。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化学特性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塑胶材料具有较好的化学稳定性，不易与酸、碱等物质发生反应，但某些塑胶材料易受紫外线、氧化等因素影响而老化。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塑胶材料易于加工，可以通过注塑、挤出、吹塑等工艺成型，生产效率高，成本较低。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塑胶材料因其轻便、防潮、耐腐蚀等特点被广泛应用于包装行业，如食品包装、药品包装等。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塑胶材料可以用于制造建筑材料，如门窗、管道等，同时也用作建筑防水材料。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塑胶材料具有良好的绝缘性和稳定性，可用于制造电子产品外壳、电路板等。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电子行业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塑胶材料还广泛应用于汽车、航空航天、纺织、农业等领域，如汽车零部件、飞机零部件、农用薄膜等。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塑胶材料的应用领域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塑胶材料的物理性能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" b="1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塑胶材料的密度通常在1g/cm³左右，但不同塑胶材料的密度会有所差异。密度的大小会影响材料的重量和体积。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比容是指单位质量的材料所占的体积。塑胶材料的比容大小与其密度和压缩性有关，比容越小，压缩性越好。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密度与比容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热膨胀系数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塑胶材料在受热时会膨胀，其膨胀的程度与温度和材料种类有关。热膨胀系数的大小会影响材料的尺寸稳定性。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热导率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塑胶材料的热导率较低，通常在0.2-0.5W/(m·K)之间。热导率的大小会影响材料的散热性能和隔热性能。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689" r="3168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热性能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65" b="286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电绝缘性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塑胶材料具有良好的电绝缘性，常用于电子产品的绝缘部件。其电绝缘性能与温度、湿度和频率有关。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介电常数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塑胶材料的介电常数随频率和湿度变化，它反映了材料在电场中的极化程度。介电常数的大小会影响材料的电容和传输性能。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电性能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塑胶材料可以透光，其透光性能与波长和材料种类有关。透光性好的塑胶材料可用于制造光学仪器和照明设备。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透光性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塑胶材料在透过不同波长的光线时，会产生色散现象。色散的大小会影响光学仪器的成像质量。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光学性能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表面性能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表面光泽度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塑胶材料的表面光泽度与其表面结构和材料种类有关。高光泽度的塑胶材料可用于制造外观要求较高的产品。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抗划痕性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塑胶材料的抗划痕性与其表面硬度和韧性有关。抗划痕性好的塑胶材料能够抵抗外部因素造成的划痕和损伤。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塑胶材料的化学性能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塑胶材料具有较好的耐腐蚀性，能够抵抗酸、碱、盐等化学物质的侵蚀，因此在化学工业、食品加工等领域得到广泛应用。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塑胶材料的耐腐蚀性受到分子量、添加剂、填料等因素的影响，不同塑胶材料的耐腐蚀性能也有所差异。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https://d.book118.com/446213043132010045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2024-09-14T08:43:08.851</cp:lastPrinted>
  <dcterms:created xsi:type="dcterms:W3CDTF">2024-09-14T00:43:08Z</dcterms:created>
  <dcterms:modified xsi:type="dcterms:W3CDTF">2024-09-14T00:43:11Z</dcterms:modified>
</cp:coreProperties>
</file>