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2D9F7-6321-462C-92E2-1AC1881AB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ABCE8-F3FB-4BE8-9661-8569163C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FA536-3297-4270-96F3-BF3088BD4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659C7-9CB1-4F95-BC3D-41FDDE8F8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44026-FF94-47B1-B023-C51F17C74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E7076-E8ED-4E09-A998-2FE83F49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51AC8-7143-476B-BDAB-CE541455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E089E-57DD-4579-AD3F-AA57449E4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F6481-21CF-43A4-AB25-A5CE55FD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4FF80-006F-4E84-A1CB-B94235921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8D077-5208-4E2B-9B43-03785821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131210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接触网施工安全的风险管理\n## 1.接触网施工安全概述及重要性\n### 1.1接触网施工的定义与特点\n### 1.2接触网施工安全的重要性\n### 1.3接触网施工安全事故案例分析\n## 2.接触网施工安全风险识别与评估\n### 2.1接触网施工安全风险类型及来源\n### 2.2接触网施工安全风险识别方法\n### 2.3接触网施工安全风险评估标准与流程\n## 3.接触网施工安全防控措施与应急响应\n### 3.1接触网施工安全防控措施制定\n### 3.2接触网施工安全应急响应预案与演练\n### 3.3接触网施工安全事故应急处理与救援\n## 4.接触网施工安全管理组织与培训\n### 4.1接触网施工安全管理组织结构与职责\n### 4.2接触网施工安全培训与教育\n### 4.3接触网施工安全管理制度与流程\n## 5.接触网施工安全技术与创新\n### 5.1接触网施工安全技术研究与应用\n### 5.2接触网施工安全创新实践与推广\n### 5.3接触网施工安全信息化与智能化管理\n## 6.结论与展望\n### 6.1接触网施工安全管理成果与经验总结\n### 6.2接触网施工安全发展面临的挑战与机遇\n### 6.3接触网施工安全未来发展趋势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接触网施工安全的风险管理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接触网施工安全概述及重要性</a:t>
            </a:r>
            <a:endParaRPr/>
          </a:p>
        </p:txBody>
      </p:sp>
      <p:sp>
        <p:nvSpPr>
          <p:cNvPr id="9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组合 1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5" name="组合 18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接触网施工是指在铁路、地铁等交通设施中，为电力机车提供电能的接触网系统进行安装、调试和维护的过程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接触网系统包括接触网、供电设备、轨道电路等组成部分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接触网施工需要在有限的空间内进行，且往往需要在运行中的交通设施上进行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接触网施工涉及多种专业，如电气工程、土木工程、机械工程 等</a:t>
                </a:r>
                <a:endParaRPr/>
              </a:p>
            </p:txBody>
          </p:sp>
        </p:grpSp>
        <p:grpSp>
          <p:nvGrpSpPr>
            <p:cNvPr id="188" name="组合 18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接触网施工的特点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施工环境复杂，需要在高空、隧道、桥梁等多种场所进行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施工周期短，任务重，且往往需要在夜间或节假日进行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施工质量要求高，直接关系到电力机车的正常运行和旅客的安全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接触网施工的定义与特点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接触网施工安全直接关系到铁路、地铁等交通设施的正常运行</a:t>
                </a:r>
                <a:endParaRPr/>
              </a:p>
            </p:txBody>
          </p:sp>
          <p:sp>
            <p:nvSpPr>
              <p:cNvPr id="20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接触网施工质量不合格，可能导致电力机车无法正常取电，影响交通设施的正常运行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接触网施工安全事故，可能导致人员伤亡，影响交通设施的正常运营</a:t>
                </a:r>
                <a:endParaRPr/>
              </a:p>
            </p:txBody>
          </p:sp>
        </p:grpSp>
        <p:grpSp>
          <p:nvGrpSpPr>
            <p:cNvPr id="20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接触网施工安全关系到旅客的生命财产安全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接触网施工质量不合格，可能导致电力机车运行不稳定，威胁旅客的安全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接触网施工安全事故，可能导致旅客伤亡，给旅客家庭带来巨大的损失</a:t>
                </a:r>
                <a:endParaRPr/>
              </a:p>
            </p:txBody>
          </p:sp>
          <p:sp>
            <p:nvSpPr>
              <p:cNvPr id="20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接触网施工安全的重要性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2018年某地铁接触网施工事故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事故原因：施工单位在施工过程中，未严格按照施工方案进行操作，导致接触网脱落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事故后果：造成地铁列车停运，大量乘客滞留，经济损失严重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2019年某铁路接触网施工事故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事故原因：施工单位在施工过程中，未使用专业的施工工具，导致接触网损坏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事故后果：造成铁路交通中断，大量旅客滞留，经济损失严重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接触网施工安全事故案例分析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接触网施工安全风险识别与评估</a:t>
            </a:r>
            <a:endParaRPr/>
          </a:p>
        </p:txBody>
      </p:sp>
      <p:sp>
        <p:nvSpPr>
          <p:cNvPr id="2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接触网施工安全风险类型及来源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组合 2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组合 23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接触网施工安全风险类型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人身安全风险：如高处坠落、触电、物体打击等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设备安全风险：如接触网设备损坏、供电设备故障等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环境安全风险：如恶劣天气、地质条件不利等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组合 23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接触网施工安全风险来源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施工人员：如施工人员技能水平不足、安全意识不强等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施工设备：如施工设备老化、性能不稳定等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施工环境：如施工现场环境复杂、安全防护措施不到位等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组合 2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5" name="组合 24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采用现场巡查、定期检查等方式，对接触网施工进行全面的安全风险识别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检查施工人员是否持证上岗，技能水平是否符合要求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检查施工设备是否定期进行检查和维护，性能是否稳定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检查施工现场安全防护措施是否到位，是否存在安全隐患</a:t>
                </a:r>
                <a:endParaRPr/>
              </a:p>
            </p:txBody>
          </p:sp>
        </p:grpSp>
        <p:grpSp>
          <p:nvGrpSpPr>
            <p:cNvPr id="248" name="组合 24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建立接触网施工安全风险识别制度，明确风险识别的责任主体和识别周期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施工单位：负责制定安全风险识别计划，组织人员进行风险识别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监理单位：负责对施工单位的安全风险识别工作进行监督和指导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建设单位：负责对安全风险识别结果进行审核和确认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接触网施工安全风险识别方法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根据安全风险的可能性和严重程度，将安全风险分为低、中、高三个等级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制定风险评估标准，明确各级风险的评估方法和指标</a:t>
                </a:r>
                <a:endParaRPr/>
              </a:p>
            </p:txBody>
          </p:sp>
          <p:sp>
            <p:nvSpPr>
              <p:cNvPr id="25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制定接触网施工安全风险评估标准，对安全风险进行评估和分级</a:t>
                </a:r>
                <a:endParaRPr/>
              </a:p>
            </p:txBody>
          </p:sp>
          <p:sp>
            <p:nvSpPr>
              <p:cNvPr id="25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施工单位：负责收集安全风险信息，进行初步风险评估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监理单位：负责对施工单位的安全风险评估结果进行审核和确认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建设单位：负责对安全风险评估结果进行最终审批和确认</a:t>
                </a:r>
                <a:endParaRPr/>
              </a:p>
            </p:txBody>
          </p:sp>
          <p:sp>
            <p:nvSpPr>
              <p:cNvPr id="26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接触网施工安全风险评估流程</a:t>
                </a:r>
                <a:endParaRPr/>
              </a:p>
            </p:txBody>
          </p:sp>
          <p:sp>
            <p:nvSpPr>
              <p:cNvPr id="26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接触网施工安全风险评估标准与流程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接触网施工安全防控措施与应急响应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根据接触网施工安全风险识别和评估结果，制定针对性的安全防控措施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人身安全风险防控措施：如制定高空作业安全规程，提供安全防护用品等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设备安全风险防控措施：如定期对施工设备进行检查和维护，确保设备性能稳定等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环境安全风险防控措施：如制定应对恶劣天气的应急预案，加强现场安全防护措施等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建立接触网施工安全防控措施执行监督机制，确保防控措施得到有效执行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施工单位：负责制定安全防控措施，并组织人员进行培训和执行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监理单位：负责对施工单位的安全防控措施执行情况进行监督和指导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建设单位：负责对安全防控措施执行结果进行审核和确认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接触网施工安全防控措施制定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" name="组合 1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制定接触网施工安全应急响应预案，提高应对突发事故的能力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明确应急响应的组织架构和职责，确保在事故发生后能够迅速组织救援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制定应急响应的程序和措施，确保在事故发生后能够迅速采取措施，减少损失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定期进行接触网施工安全应急演练，提高应急响应能力和协同作战能力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设计应急演练的场景和方案，确保演练内容与实际工作紧密结合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组织施工单位、监理单位、建设单位等相关人员进行应急演练，提高应急响应意识和技能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接触网施工安全应急响应预案与演练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" name="组合 2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在接触网施工安全事故发生后，立即启动应急响应预案，组织人员进行救援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施工单位：负责事故现场的保护、救援和善后工作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监理单位：负责协调事故救援工作，确保救援工作的顺利进行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建设单位：负责对事故进行调查和处理，追究相关责任人的责任</a:t>
                </a:r>
                <a:endParaRPr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对接触网施工安全事故进行总结和分析，防止类似事故再次发生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分析事故原因，制定针对性的整改措施和预防措施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加强事故案例的宣传和教育，提高施工人员的安全意识和防范能力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接触网施工安全事故应急处理与救援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https://d.book118.com/446213121032010052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接触网施工安全的风险管理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2024-09-18T09:36:26.367</cp:lastPrinted>
  <dcterms:created xsi:type="dcterms:W3CDTF">2024-09-18T01:36:26Z</dcterms:created>
  <dcterms:modified xsi:type="dcterms:W3CDTF">2024-09-18T01:36:28Z</dcterms:modified>
</cp:coreProperties>
</file>