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1EA2E9-0CC4-47EB-A708-E89C5595F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E3A109-6E84-4FD4-AF79-8E4602D93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CC86A5-61F7-42A0-8D7C-7BB670B09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550252-338A-477D-A17C-40DB2F1BB2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4FC1FF-95FA-49A6-A791-0788541B51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5BDBA7-7E57-40C8-8B0C-A00C17649A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94D247-4C51-41D1-BD2F-65AFD417E8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829A0-6932-4524-9C73-A89665275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92F8E8-19E7-4963-AF32-DABFFB20B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D08846-7968-42B1-B694-6EE0C7B35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266DA-5D55-4657-9101-2BD5BE40A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152411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中国商业零售业如何直面外资零距离竞争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中国商业零售业现状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外资零售业在中国的发展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中国商业零售业面临的挑战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中国商业零售业应对外资竞争的策略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中国商业零售业现状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中国商业零售业市场规模巨大，随着国内消费水平的提升，市场规模持续增长。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受益于国内经济稳定增长和消费升级，中国商业零售业市场规模预计在未来几年内将继续保持增长态势。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竞争激烈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中国商业零售业竞争激烈，外资企业与本土企业同台竞技，争夺市场份额。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差异化竞争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企业通过品牌、服务、价格、渠道等多方面进行差异化竞争，提升市场竞争力。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31" r="23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消费升级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随着消费者收入水平的提高，对商品品质和服务体验的要求也越来越高，推动商业零售业消费升级。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多元化需求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消费者需求呈现多元化趋势，对个性化、定制化、体验化等方面的需求增加，要求商业零售业不断创新以满足消费者需求。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消费者行为与需求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外资零售业在中国的发展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外资零售业的市场份额</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外资零售业在中国市场的份额逐年上升，占据了一定的市场份额，对本土零售企业构成了一定的竞争压力。</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随着中国市场的开放和外资零售企业的进入，外资零售业在中国市场的份额还将继续扩大。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外资零售业拥有先进的供应链管理、品牌影响力和全球采购优势，能够提供更丰富、更优质的产品和服务。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外资零售业注重顾客体验和服务质量，通过提供个性化服务和打造独特的购物环境来吸引消费者。</a:t>
            </a:r>
          </a:p>
        </p:txBody>
      </p:sp>
      <p:pic>
        <p:nvPicPr>
          <p:cNvPr id="6" name="Picture 6"/>
          <p:cNvPicPr>
            <a:picLocks noChangeAspect="1"/>
          </p:cNvPicPr>
          <p:nvPr/>
        </p:nvPicPr>
        <p:blipFill>
          <a:blip r:embed="rId2"/>
          <a:srcRect l="2825" r="282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外资零售业注重数字化转型和电子商务的发展，通过线上线下融合来提升顾客购物体验。</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外资零售业的优势与策略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外资零售业的进入加剧了中国商业零售业的竞争，促使本土零售企业提高自身的经营水平和创新能力。</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外资零售业在中国的快速发展也带动了中国商业零售业的国际化进程，促进了中国零售企业与国际市场的接轨。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外资零售业为中国商业零售业带来了先进的管理理念、营销策略和供应链管理经验，有助于推动本土零售企业的转型升级。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外资零售业对中国商业零售业的影响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中国商业零售业面临的挑战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利润空间受限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价格竞争导致中国商业零售业的利润空间受到压缩，企业需要寻找更有效的成本控制和供应链管理方法来维持竞争力。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价格竞争激烈</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中国商业零售业面临着来自外资零售企业的激烈价格竞争，这些企业通常拥有更先进的采购和物流系统，能够提供更低的价格吸引消费者。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品牌与质量平衡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在价格竞争中，中国商业零售业需要平衡品牌和质量的关系，确保在提供合理价格的同时，不牺牲产品质量和消费者体验。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542" r="11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292" r="14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价格竞争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https://d.book118.com/446215241134010041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2024-09-08T12:39:10.373</cp:lastPrinted>
  <dcterms:created xsi:type="dcterms:W3CDTF">2024-09-08T04:39:10Z</dcterms:created>
  <dcterms:modified xsi:type="dcterms:W3CDTF">2024-09-08T04:39:12Z</dcterms:modified>
</cp:coreProperties>
</file>