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3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1DF4A-85BD-4FF2-AF55-8B26D11F1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916F8-1E19-4601-AA04-01B85E03C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ECCEC-CE7D-45FB-960F-E359B5BC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8A061-38AD-463C-B114-224482B66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F9254-8861-43E7-BF45-3243E23B3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F45D3-B4E8-4284-BDA0-E5C38F331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66B5A7-6479-4A23-AB87-90FD20F9A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5F538-E7CB-403D-B380-A6168B46B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85D93-46C6-46AE-8F9B-FEFD5E54D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E91C0-1335-494B-8D47-FEF579129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BF483-7C85-4942-AD5C-19C66EF76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323" r:id="rId2"/>
    <p:sldLayoutId id="2147484324" r:id="rId3"/>
    <p:sldLayoutId id="2147484325" r:id="rId4"/>
    <p:sldLayoutId id="2147484326" r:id="rId5"/>
    <p:sldLayoutId id="2147484327" r:id="rId6"/>
    <p:sldLayoutId id="2147484328" r:id="rId7"/>
    <p:sldLayoutId id="2147484329" r:id="rId8"/>
    <p:sldLayoutId id="2147484330" r:id="rId9"/>
    <p:sldLayoutId id="2147484331" r:id="rId10"/>
    <p:sldLayoutId id="21474843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2020123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红星学院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高校述职报告课件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述职报告概述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述职报告内容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述职报告技巧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述职报告实例分析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如何提升述职报告质量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述职报告概述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述职报告的定义</a:t>
            </a:r>
            <a:endParaRPr lang="zh-CN" altLang="en-US"/>
          </a:p>
        </p:txBody>
      </p:sp>
      <p:sp>
        <p:nvSpPr>
          <p:cNvPr id="10490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述职报告是一种向上级领导汇报工作的书面材料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述职报告需要对工作成果、存在问题、改进措施等方面进行阐述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述职报告是一种重要的工作评估和反馈机制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述职报告需要客观、真实地反映个人或团队的工作情况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述职报告的目的</a:t>
            </a:r>
            <a:endParaRPr lang="zh-CN" altLang="en-US"/>
          </a:p>
        </p:txBody>
      </p:sp>
      <p:sp>
        <p:nvSpPr>
          <p:cNvPr id="10491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向上级汇报工作进展和成果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加强沟通和交流，促进团队合作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发现和解决问题，提高工作效率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展示个人或团队的工作能力和业绩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述职报告的撰写要求</a:t>
            </a:r>
            <a:endParaRPr lang="zh-CN" altLang="en-US"/>
          </a:p>
        </p:txBody>
      </p:sp>
      <p:sp>
        <p:nvSpPr>
          <p:cNvPr id="10492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内容要客观真实，重点突出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语言要简练准确，条理清晰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结构要完整规范，逻辑性强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格式要符合要求，美观大方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6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述职报告内容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工作总结</a:t>
            </a:r>
            <a:endParaRPr lang="zh-CN" altLang="en-US"/>
          </a:p>
        </p:txBody>
      </p:sp>
      <p:sp>
        <p:nvSpPr>
          <p:cNvPr id="10493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完成的任务和目标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遇到的问题和解决方案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自我评估和反思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下一步计划和目标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工作亮点与成绩</a:t>
            </a:r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完成项目情况：具体介绍完成的项目及成果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团队协作：介绍团队成员及合作情况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创新与突破：介绍在工作中取得的创新和突破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客户反馈：介绍客户对工作的评价和反馈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遇到的问题与解决方案</a:t>
            </a:r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"/>
            </p:custDataLst>
          </p:nvPr>
        </p:nvSpPr>
        <p:spPr>
          <a:xfrm>
            <a:off x="3042019" y="1908108"/>
            <a:ext cx="6107963" cy="5464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解决方案：制定教学管理规定，明确职责和流程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49456" name="标题"/>
          <p:cNvSpPr txBox="1"/>
          <p:nvPr>
            <p:custDataLst>
              <p:tags r:id="rId3"/>
            </p:custDataLst>
          </p:nvPr>
        </p:nvSpPr>
        <p:spPr>
          <a:xfrm>
            <a:off x="3042019" y="1364400"/>
            <a:ext cx="6107963" cy="5418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遇到的问题：教学管理不规范 解决方案：制定教学管理规定，明确职责和流程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58" name="正文"/>
          <p:cNvSpPr txBox="1"/>
          <p:nvPr>
            <p:custDataLst>
              <p:tags r:id="rId4"/>
            </p:custDataLst>
          </p:nvPr>
        </p:nvSpPr>
        <p:spPr>
          <a:xfrm>
            <a:off x="3042019" y="3149422"/>
            <a:ext cx="6107963" cy="5464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解决方案：创新教学方式，提高学生参与度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49460" name="标题"/>
          <p:cNvSpPr txBox="1"/>
          <p:nvPr>
            <p:custDataLst>
              <p:tags r:id="rId5"/>
            </p:custDataLst>
          </p:nvPr>
        </p:nvSpPr>
        <p:spPr>
          <a:xfrm>
            <a:off x="3042019" y="2605713"/>
            <a:ext cx="6107963" cy="5418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遇到的问题：学生参与度不高 解决方案：创新教学方式，提高学生参与度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9462" name="正文"/>
          <p:cNvSpPr txBox="1"/>
          <p:nvPr>
            <p:custDataLst>
              <p:tags r:id="rId6"/>
            </p:custDataLst>
          </p:nvPr>
        </p:nvSpPr>
        <p:spPr>
          <a:xfrm>
            <a:off x="3042019" y="4390735"/>
            <a:ext cx="6107963" cy="5464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解决方案：加强教师培训和团队建设，提高教师素质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49464" name="标题"/>
          <p:cNvSpPr txBox="1"/>
          <p:nvPr>
            <p:custDataLst>
              <p:tags r:id="rId7"/>
            </p:custDataLst>
          </p:nvPr>
        </p:nvSpPr>
        <p:spPr>
          <a:xfrm>
            <a:off x="3042019" y="3847027"/>
            <a:ext cx="6107963" cy="5418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</a:rPr>
              <a:t>遇到的问题：教师团队建设不足 解决方案：加强教师培训和团队建设，提高教师素质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466" name="正文"/>
          <p:cNvSpPr txBox="1"/>
          <p:nvPr>
            <p:custDataLst>
              <p:tags r:id="rId8"/>
            </p:custDataLst>
          </p:nvPr>
        </p:nvSpPr>
        <p:spPr>
          <a:xfrm>
            <a:off x="3042019" y="5632049"/>
            <a:ext cx="6107963" cy="5464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latin typeface="+mn-ea"/>
                <a:sym typeface="+mn-ea"/>
              </a:rPr>
              <a:t>解决方案：积极争取外部资源，优化资源配置</a:t>
            </a:r>
            <a:endParaRPr lang="zh-CN" altLang="en-US" sz="1400" spc="150">
              <a:latin typeface="+mn-ea"/>
              <a:sym typeface="+mn-ea"/>
            </a:endParaRPr>
          </a:p>
        </p:txBody>
      </p:sp>
      <p:sp>
        <p:nvSpPr>
          <p:cNvPr id="1049468" name="标题"/>
          <p:cNvSpPr txBox="1"/>
          <p:nvPr>
            <p:custDataLst>
              <p:tags r:id="rId9"/>
            </p:custDataLst>
          </p:nvPr>
        </p:nvSpPr>
        <p:spPr>
          <a:xfrm>
            <a:off x="3042019" y="5088340"/>
            <a:ext cx="6107963" cy="5418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accent4"/>
                </a:solidFill>
                <a:latin typeface="+mj-ea"/>
                <a:ea typeface="+mj-ea"/>
              </a:rPr>
              <a:t>遇到的问题：教学资源不足 解决方案：积极争取外部资源，优化资源配置</a:t>
            </a:r>
            <a:endParaRPr lang="zh-CN" altLang="en-US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下一步工作计划</a:t>
            </a:r>
            <a:endParaRPr lang="zh-CN" altLang="en-US"/>
          </a:p>
        </p:txBody>
      </p:sp>
      <p:sp>
        <p:nvSpPr>
          <p:cNvPr id="10495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目标设定：根据述职报告内容，明确未来工作目标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资源安排：合理分配人力、物力和财力等资源，确保工作任务的顺利完成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风险评估：对可能出现的风险进行预测和评估，制定应对措施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任务分解：将目标分解为具体的工作任务，明确责任人及完成时间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5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述职报告技巧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突出重点，条理清晰</a:t>
            </a:r>
            <a:endParaRPr lang="zh-CN" altLang="en-US"/>
          </a:p>
        </p:txBody>
      </p:sp>
      <p:sp>
        <p:nvSpPr>
          <p:cNvPr id="104965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明确报告目的和重点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按照逻辑顺序组织内容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使用标题、段落和列表等格式化工具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突出关键信息和重要成果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实事求是，客观公正</a:t>
            </a:r>
            <a:endParaRPr lang="zh-CN" altLang="en-US"/>
          </a:p>
        </p:txBody>
      </p:sp>
      <p:sp>
        <p:nvSpPr>
          <p:cNvPr id="104969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真实反映工作情况，不夸大或缩小事实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0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0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客观分析工作中遇到的问题和困难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公正评价自己的工作表现和成果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1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1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2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避免主观臆断和偏见，以客观事实为依据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https://d.book118.com/446220201233010040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9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1_1"/>
  <p:tag name="KSO_WM_UNIT_INDEX" val="1_1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2_1"/>
  <p:tag name="KSO_WM_UNIT_INDEX" val="1_2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3_1"/>
  <p:tag name="KSO_WM_UNIT_INDEX" val="1_3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YPE" val="l_h_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f*1_4_1"/>
  <p:tag name="KSO_WM_UNIT_INDEX" val="1_4_1"/>
  <p:tag name="KSO_WM_UNIT_LAYERLEVEL" val="1_1_1"/>
  <p:tag name="KSO_WM_UNIT_NOCLEAR" val="0"/>
  <p:tag name="KSO_WM_UNIT_PRESET_TEXT" val="单击此处添加文本具体内容，简明阐述您的观点"/>
  <p:tag name="KSO_WM_UNIT_SUBTYPE" val="a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261.54998779296875,&quot;width&quot;:331.3999938964844}"/>
  <p:tag name="KSO_WM_TAG_VERSION" val="3.0"/>
  <p:tag name="KSO_WM_TEMPLATE_CATEGORY" val="diagram"/>
  <p:tag name="KSO_WM_TEMPLATE_INDEX" val="20231634"/>
  <p:tag name="KSO_WM_UNIT_COMPATIBLE" val="0"/>
  <p:tag name="KSO_WM_UNIT_DIAGRAM_ISNUMVISUAL" val="0"/>
  <p:tag name="KSO_WM_UNIT_DIAGRAM_ISREFERUNIT" val="0"/>
  <p:tag name="KSO_WM_UNIT_HIGHLIGHT" val="0"/>
  <p:tag name="KSO_WM_UNIT_ID" val="diagram2023163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8"/>
  <p:tag name="KSO_WM_UNIT_TYPE" val="l_h_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宋体</vt:lpstr>
      <vt:lpstr>Wingdings</vt:lpstr>
      <vt:lpstr>Office Theme</vt:lpstr>
      <vt:lpstr>高校述职报告课件</vt:lpstr>
      <vt:lpstr>目录</vt:lpstr>
      <vt:lpstr>单击此处添加章节标题</vt:lpstr>
      <vt:lpstr>述职报告概述</vt:lpstr>
      <vt:lpstr>述职报告的定义</vt:lpstr>
      <vt:lpstr>述职报告的目的</vt:lpstr>
      <vt:lpstr>述职报告的撰写要求</vt:lpstr>
      <vt:lpstr>述职报告内容</vt:lpstr>
      <vt:lpstr>工作总结</vt:lpstr>
      <vt:lpstr>工作亮点与成绩</vt:lpstr>
      <vt:lpstr>遇到的问题与解决方案</vt:lpstr>
      <vt:lpstr>下一步工作计划</vt:lpstr>
      <vt:lpstr>述职报告技巧</vt:lpstr>
      <vt:lpstr>突出重点，条理清晰</vt:lpstr>
      <vt:lpstr>实事求是，客观公正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2024-09-07T12:43:02.617</cp:lastPrinted>
  <dcterms:created xsi:type="dcterms:W3CDTF">2024-09-07T04:43:02Z</dcterms:created>
  <dcterms:modified xsi:type="dcterms:W3CDTF">2024-09-07T04:43:04Z</dcterms:modified>
</cp:coreProperties>
</file>