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15F35-3A17-424A-BDBB-F6727A516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6D9E9-9A0C-43A0-91A5-D38F50814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A6538-9EEE-4E8F-B61C-541BE92A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1F6D4-2A8B-4D09-9F7A-920AF394F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1CBC9-93F0-4928-A413-B475EB7F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B30ED0-5508-4433-BDFE-405256AF9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661998-7733-4CFA-9E4F-E2885FE3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B339C-243A-423F-9F69-9BF3A6A5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44966-22D5-4367-96BF-5BFEE37CF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6CBB3-D0E8-4362-836D-6296C65C7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E0557-FA5D-4F23-9577-4B02ABAE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21012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护理部行政查房评价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护理部行政查房是一种对护理工作进行监督和评价的管理活动，主要目的是提高护理质量，保障患者安全，提升护理服务水平。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通过对护理工作的检查和评估，发现并解决护理工作中的问题，促进护理质量的持续改进，提高患者的满意度。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确定查房的时间、地点、人员和目的，收集相关资料和信息。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实地查看护理工作情况，与护理人员交流，了解护理工作流程和存在的问题。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对查房情况进行总结和评估，提出改进意见和建议，形成查房报告。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377" b="23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评价护理工作的规范性、专业性和安全性，是否符合护理质量标准。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了解患者对护理工作的满意度，包括护理人员的服务态度、技能水平和工作效果等方面。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评价护理人员的专业素质、工作态度和沟通能力等方面，是否符合职业要求。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评价护理工作中的安全管理情况，包括预防交叉感染、医疗废物处理等方面。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评价护士是否遵循基础护理操作规范，如洗手、消毒、患者体位安置等。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患者安全防护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评估护士对患者安全防护的重视程度，如防跌倒、防压疮等措施的执行情况。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患者沟通与健康教育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评价护士与患者的沟通技巧以及健康教育内容的掌握程度。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评估护士在专科护理方面的技能水平，如急救技能、重症护理技能等。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检查护士对专科护理流程的掌握程度，如手术前后护理、特殊检查前后护理等。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对照专科护理质量标准，评价护士在执行过程中的符合程度。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专科护理质量标准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护理记录准确性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检查护理记录的准确性，包括病情变化、护理措施及效果评价等方面。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文书书写规范性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评估护理文书的书写规范，如格式、用词、标点等是否符合要求。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文书及时性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检查护理文书是否及时记录，能否反映患者的实时情况。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确保患者身份正确，避免因身份混淆导致的医疗差错。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评估患者跌倒风险，采取相应措施，如设置扶手、保持地面干燥等。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防跌倒措施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定期检查患者皮肤状况，采取预防压疮的措施，如定期翻身、保持皮肤清洁干燥等。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防压疮管理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锐器处理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规范锐器处理流程，避免锐器伤的发生。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鼓励护士接种必要的疫苗，如乙肝疫苗、流感疫苗等。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提供必要的防护用品，如手套、口罩、防护服等，以降低职业暴露风险。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https://d.book118.com/446221012221010034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2024-09-04T07:54:26.445</cp:lastPrinted>
  <dcterms:created xsi:type="dcterms:W3CDTF">2024-09-03T23:54:26Z</dcterms:created>
  <dcterms:modified xsi:type="dcterms:W3CDTF">2024-09-03T23:54:28Z</dcterms:modified>
</cp:coreProperties>
</file>