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64D98-1A54-49CF-A9B2-795D2DEE3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E4DDD-BF2D-4E1A-9E85-C820856F1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B83D2-B001-4C6E-9441-93A7CB8A4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107FD-493D-43B9-8BCE-CC9F38C52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0EA8AE-F570-47A6-8466-312AFD310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B2412-609E-466F-9A17-C56E06DAF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B16915-3752-49F9-B253-2C5F340E3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8AFC5-1CCB-4186-854E-327806D2B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77BAC-FB8C-4752-BEED-9ACA3E58C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94E88-4606-4D53-A6E2-AFBA9E86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CAB60-DB90-451B-B0FF-63D7E7ED4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22202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BRM-05人为失误与预防\n## 1.人为失误的基本概念与分类\n### 1.1人为失误的定义及其重要性\n### 1.2人为失误的分类及其特点\n### 1.3人为失误的发生原因分析\n## 2.人为失误的影响及其后果\n### 2.1人为失误对企业的影响\n### 2.2人为失误对个人的影响\n### 2.3人为失误对社会的影响\n## 3.人为失误的预防策略与方法\n### 3.1加强员工培训与教育\n### 3.2建立健全管理制度与流程\n### 3.3提高员工心理素质与抗压能力\n## 4.人为失误的应对与补救措施\n### 4.1人为失误的及时发现与报告\n### 4.2人为失误的紧急处理与应对\n### 4.3人为失误的事后补救与整改\n## 5.案例分析：人为失误的发生与预防\n### 5.1案例分析：某企业生产事故中的人为失误\n### 5.2案例分析：某金融机构交易失误事件\n### 5.3案例分析：某医院医疗事故中的人为失误\n## 6.结论与展望：人为失误预防的未来趋势\n### 6.1人工智能与机器学习在预防人为失误中的应用\n### 6.2企业文化建设与人为失误预防的关系\n### 6.3未来展望：人为失误预防的持续发展与创新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BRM-05人为失误与预防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人为失误的基本概念与分类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组合 2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3" name="组合 222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人为失误是指由于人的行为不当或认知不足导致的失误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行为不当：如操作失误、判断失误等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认知不足：如知识缺乏、注意力不集中等</a:t>
                </a:r>
                <a:endParaRPr/>
              </a:p>
            </p:txBody>
          </p:sp>
        </p:grpSp>
        <p:grpSp>
          <p:nvGrpSpPr>
            <p:cNvPr id="226" name="组合 225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人为失误在各行各业中普遍存在，且可能导致严重后果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生产事故：如化工厂爆炸、煤矿透水等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金融损失：如股市崩盘、银行诈骗等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医疗事故：如手术失误、用药错误等</a:t>
                </a:r>
                <a:endParaRPr/>
              </a:p>
            </p:txBody>
          </p:sp>
        </p:grpSp>
        <p:grpSp>
          <p:nvGrpSpPr>
            <p:cNvPr id="229" name="组合 228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人为失误的重要性在于其可能对个体、企业和社会造成严重影响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个体：影响职业生涯、家庭和社会地位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企业：影响经济效益、品牌形象和竞争力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社会：影响公共安全、社会稳定和经济发展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人为失误的定义及其重要性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操作失误：如误操作、操作顺序错误等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判断失误：如决策失误、风险评估不足等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认知不足：如知识缺乏、注意力不集中等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沟通失误：如信息传递错误、误解等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道德失误：如贪污腐化、滥用职权等</a:t>
                </a:r>
                <a:endParaRPr/>
              </a:p>
            </p:txBody>
          </p:sp>
          <p:sp>
            <p:nvSpPr>
              <p:cNvPr id="23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人为失误可以分为以下几类：</a:t>
                </a:r>
                <a:endParaRPr/>
              </a:p>
            </p:txBody>
          </p:sp>
          <p:sp>
            <p:nvSpPr>
              <p:cNvPr id="23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操作失误：通常是由于操作不熟练、注意力分散等原因导致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判断失误：通常是由于信息不足、分析不到位等原因导致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认知不足：通常是由于知识更新不及时、思维定势等原因导致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沟通失误：通常是由于表达不清、倾听不足等原因导致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道德失误：通常是由于价值观扭曲、道德底线失守等原因导致</a:t>
                </a:r>
                <a:endParaRPr/>
              </a:p>
            </p:txBody>
          </p:sp>
          <p:sp>
            <p:nvSpPr>
              <p:cNvPr id="24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各类人为失误具有不同的特点：</a:t>
                </a:r>
                <a:endParaRPr/>
              </a:p>
            </p:txBody>
          </p:sp>
          <p:sp>
            <p:nvSpPr>
              <p:cNvPr id="24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人为失误的分类及其特点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人为失误的发生原因可以从以下几个方面进行分析：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个体因素：如能力、经验、性格等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环境因素：如工作环境、工作压力、企业文化等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管理因素：如管理制度、激励机制、培训教育等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技术因素：如技术更新、信息系统、设备老化等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人为失误的发生往往是多种因素共同作用的结果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个体因素：如能力不足导致操作失误，经验不足导致判断失误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环境因素：如高压力工作导致注意力分散，不良企业文化导致道德失误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管理因素：如管理制度不完善导致沟通失误，培训教育不足导致认知不足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技术因素：如技术更新不及时导致操作失误，设备老化导致信息传递错误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人为失误的发生原因分析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人为失误的影响及其后果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人为失误可能导致企业经济效益受损</a:t>
                </a:r>
                <a:endParaRPr/>
              </a:p>
            </p:txBody>
          </p:sp>
          <p:sp>
            <p:nvSpPr>
              <p:cNvPr id="2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生产事故：如设备损坏、原材料浪费等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金融损失：如投资失败、资金链断裂等</a:t>
                </a:r>
                <a:endParaRPr/>
              </a:p>
            </p:txBody>
          </p:sp>
        </p:grpSp>
        <p:grpSp>
          <p:nvGrpSpPr>
            <p:cNvPr id="2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人为失误可能导致企业品牌形象受损</a:t>
                </a:r>
                <a:endParaRPr/>
              </a:p>
            </p:txBody>
          </p:sp>
          <p:sp>
            <p:nvSpPr>
              <p:cNvPr id="2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产品质量问题：如产品缺陷、售后服务不佳等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企业道德问题：如贪污腐化、滥用职权等</a:t>
                </a:r>
                <a:endParaRPr/>
              </a:p>
            </p:txBody>
          </p:sp>
        </p:grpSp>
        <p:grpSp>
          <p:nvGrpSpPr>
            <p:cNvPr id="2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人为失误可能导致企业竞争力下降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人才流失：如优秀员工离职、招聘困难等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客户流失：如客户满意度下降、市场份额减少等</a:t>
                </a:r>
                <a:endParaRPr/>
              </a:p>
            </p:txBody>
          </p:sp>
        </p:grpSp>
      </p:grpSp>
      <p:pic>
        <p:nvPicPr>
          <p:cNvPr id="2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人为失误对企业的影响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人为失误可能导致个人职业生涯受阻</a:t>
                </a:r>
                <a:endParaRPr/>
              </a:p>
            </p:txBody>
          </p:sp>
          <p:sp>
            <p:nvSpPr>
              <p:cNvPr id="2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晋升机会减少：如绩效不佳、领导评价低等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工作变动：如被调岗、被辞退等</a:t>
                </a:r>
                <a:endParaRPr/>
              </a:p>
            </p:txBody>
          </p:sp>
        </p:grpSp>
        <p:grpSp>
          <p:nvGrpSpPr>
            <p:cNvPr id="28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人为失误可能导致个人家庭生活受影响</a:t>
                </a:r>
                <a:endParaRPr/>
              </a:p>
            </p:txBody>
          </p:sp>
          <p:sp>
            <p:nvSpPr>
              <p:cNvPr id="2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家庭关系紧张：如夫妻关系、子女教育等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经济压力增加：如收入减少、生活开销增加等</a:t>
                </a:r>
                <a:endParaRPr/>
              </a:p>
            </p:txBody>
          </p:sp>
        </p:grpSp>
        <p:grpSp>
          <p:nvGrpSpPr>
            <p:cNvPr id="29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人为失误可能导致个人社会声誉受损</a:t>
                </a:r>
                <a:endParaRPr/>
              </a:p>
            </p:txBody>
          </p:sp>
          <p:sp>
            <p:nvSpPr>
              <p:cNvPr id="2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信用受损：如银行信用记录不良、社会信誉下降等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社交圈子受限：如被孤立、缺乏朋友等</a:t>
                </a:r>
                <a:endParaRPr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人为失误对个人的影响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8" name="组合 29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人为失误可能导致社会资源浪费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生产事故：如设备损坏、原材料浪费等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金融损失：如投资失败、资金链断裂等</a:t>
                </a:r>
                <a:endParaRPr/>
              </a:p>
            </p:txBody>
          </p:sp>
          <p:sp>
            <p:nvSpPr>
              <p:cNvPr id="3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人为失误可能导致公共安全问题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交通事故：如驾驶员失误、行人横穿马路等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医疗事故：如手术失误、用药错误等</a:t>
                </a:r>
                <a:endParaRPr/>
              </a:p>
            </p:txBody>
          </p:sp>
          <p:sp>
            <p:nvSpPr>
              <p:cNvPr id="3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人为失误可能导致社会稳定问题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群体性事件：如抗议活动、罢工等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犯罪活动：如贪污腐化、滥用职权等</a:t>
                </a:r>
                <a:endParaRPr/>
              </a:p>
            </p:txBody>
          </p:sp>
          <p:sp>
            <p:nvSpPr>
              <p:cNvPr id="3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人为失误对社会的影响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人为失误的预防策略与方法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提高员工的技能和知识水平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定期进行技能培训：如操作技能、判断能力等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加强知识教育：如行业知识、法律法规等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培养员工的良好工作习惯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严格遵守企业制度：如考勤制度、保密制度等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注重团队协作：如沟通协作、资源共享等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提高员工的职业道德水平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加强道德教育：如诚实守信、遵纪守法等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建立激励机制：如表彰先进、惩罚落后等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加强员工培训与教育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建立健全管理制度与流程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组合 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" name="组合 28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制定明确的岗位职责：如权限范围、责任划分等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建立有效的激励机制：如薪酬制度、晋升通道等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" name="组合 33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优化工作流程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简化繁琐环节：如减少不必要的工作步骤、提高工作效率等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加强信息共享：如建立信息管理系统、提高信息传递效率等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9" name="组合 38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强化风险防控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定期进行风险评估：如识别潜在风险、制定应对措施等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建立应急预案：如事故处理流程、救援资源调配等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组合 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6" name="组合 4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增强员工的心理素质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定期进行心理辅导：如缓解工作压力、提高心理素质等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建立心理支持体系：如员工互助、领导关心等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1" name="组合 5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提高员工的抗压能力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合理安排工作任务：如避免过度劳累、保证休息时间等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加强团队建设：如增强团队凝聚力、提高团队凝聚力等</a:t>
                </a:r>
                <a:endParaRPr/>
              </a:p>
            </p:txBody>
          </p:sp>
          <p:pic>
            <p:nvPicPr>
              <p:cNvPr id="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6" name="组合 5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关心员工的生活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解决员工的后顾之忧：如提供住房补贴、子女教育支持等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关注员工的身心健康：如定期体检、举办文体活动等</a:t>
                </a:r>
                <a:endParaRPr/>
              </a:p>
            </p:txBody>
          </p:sp>
          <p:pic>
            <p:nvPicPr>
              <p:cNvPr id="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提高员工心理素质与抗压能力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https://d.book118.com/446222202030010051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BRM-05人为失误与预防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2024-09-16T20:49:37.512</cp:lastPrinted>
  <dcterms:created xsi:type="dcterms:W3CDTF">2024-09-16T12:49:37Z</dcterms:created>
  <dcterms:modified xsi:type="dcterms:W3CDTF">2024-09-16T12:49:39Z</dcterms:modified>
</cp:coreProperties>
</file>