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0173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236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6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0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0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7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0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11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tags" Target="../tags/tag14.xml" /><Relationship Id="rId17" Type="http://schemas.openxmlformats.org/officeDocument/2006/relationships/tags" Target="../tags/tag15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image" Target="../media/image1.png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image" Target="../media/image2.jpeg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tags" Target="../tags/tag30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10" Type="http://schemas.openxmlformats.org/officeDocument/2006/relationships/tags" Target="../tags/tag39.xml" /><Relationship Id="rId11" Type="http://schemas.openxmlformats.org/officeDocument/2006/relationships/tags" Target="../tags/tag40.xml" /><Relationship Id="rId12" Type="http://schemas.openxmlformats.org/officeDocument/2006/relationships/tags" Target="../tags/tag41.xml" /><Relationship Id="rId13" Type="http://schemas.openxmlformats.org/officeDocument/2006/relationships/tags" Target="../tags/tag4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image" Target="../media/image2.jpeg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tags" Target="../tags/tag47.xml" /><Relationship Id="rId6" Type="http://schemas.openxmlformats.org/officeDocument/2006/relationships/tags" Target="../tags/tag48.xml" /><Relationship Id="rId7" Type="http://schemas.openxmlformats.org/officeDocument/2006/relationships/tags" Target="../tags/tag49.xml" /><Relationship Id="rId8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tags" Target="../tags/tag56.xml" /><Relationship Id="rId8" Type="http://schemas.openxmlformats.org/officeDocument/2006/relationships/tags" Target="../tags/tag57.xml" /><Relationship Id="rId9" Type="http://schemas.openxmlformats.org/officeDocument/2006/relationships/tags" Target="../tags/tag58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tags" Target="../tags/tag62.xml" /><Relationship Id="rId5" Type="http://schemas.openxmlformats.org/officeDocument/2006/relationships/tags" Target="../tags/tag63.xml" /><Relationship Id="rId6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4.xml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7.xml" /><Relationship Id="rId2" Type="http://schemas.openxmlformats.org/officeDocument/2006/relationships/tags" Target="../tags/tag68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tags" Target="../tags/tag76.xml" /><Relationship Id="rId7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7.xml" /><Relationship Id="rId10" Type="http://schemas.openxmlformats.org/officeDocument/2006/relationships/tags" Target="../tags/tag84.xml" /><Relationship Id="rId11" Type="http://schemas.openxmlformats.org/officeDocument/2006/relationships/tags" Target="../tags/tag85.xml" /><Relationship Id="rId12" Type="http://schemas.openxmlformats.org/officeDocument/2006/relationships/tags" Target="../tags/tag86.xml" /><Relationship Id="rId13" Type="http://schemas.openxmlformats.org/officeDocument/2006/relationships/tags" Target="../tags/tag87.xml" /><Relationship Id="rId14" Type="http://schemas.openxmlformats.org/officeDocument/2006/relationships/tags" Target="../tags/tag88.xml" /><Relationship Id="rId15" Type="http://schemas.openxmlformats.org/officeDocument/2006/relationships/tags" Target="../tags/tag89.xml" /><Relationship Id="rId16" Type="http://schemas.openxmlformats.org/officeDocument/2006/relationships/tags" Target="../tags/tag90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78.xml" /><Relationship Id="rId3" Type="http://schemas.openxmlformats.org/officeDocument/2006/relationships/tags" Target="../tags/tag79.xml" /><Relationship Id="rId4" Type="http://schemas.openxmlformats.org/officeDocument/2006/relationships/image" Target="../media/image1.png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image" Target="../media/image2.jpeg" /><Relationship Id="rId8" Type="http://schemas.openxmlformats.org/officeDocument/2006/relationships/tags" Target="../tags/tag82.xml" /><Relationship Id="rId9" Type="http://schemas.openxmlformats.org/officeDocument/2006/relationships/tags" Target="../tags/tag8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859E14-54E8-493F-91AF-77B748B966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2268A8-7131-44A2-9E1F-E0AAC58DFF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5DEBA5-0F19-4827-9085-D2A51612D6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E6757E-0CC5-49F3-B8C0-D2FE69C722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A6CEFFA-3B79-4F56-B0B7-C7A11277A8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05539A4-DA87-4FCD-8330-D6E593754B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79AC19D-894C-473C-A794-2F595B9F3C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771F2F-EA0D-43F2-BBC6-52BBEEB37D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AE9055-45CA-4B93-9FBA-3419B2DB47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E244A7-2A36-4718-B50A-8CEDA08A76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156AE7-5331-4F0C-BA89-E499CB7E73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cxnSp>
        <p:nvCxnSpPr>
          <p:cNvPr id="3145731" name="直接连接符 17"/>
          <p:cNvCxnSpPr/>
          <p:nvPr>
            <p:custDataLst>
              <p:tags r:id="rId1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21"/>
          <p:cNvCxnSpPr/>
          <p:nvPr>
            <p:custDataLst>
              <p:tags r:id="rId2"/>
            </p:custDataLst>
          </p:nvPr>
        </p:nvCxnSpPr>
        <p:spPr>
          <a:xfrm>
            <a:off x="492369" y="62954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5" name="直接连接符 22"/>
          <p:cNvCxnSpPr/>
          <p:nvPr>
            <p:custDataLst>
              <p:tags r:id="rId3"/>
            </p:custDataLst>
          </p:nvPr>
        </p:nvCxnSpPr>
        <p:spPr>
          <a:xfrm>
            <a:off x="505167" y="574430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3" name="VCG41172951964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alphaModFix amt="14000"/>
          </a:blip>
          <a:srcRect b="5546"/>
          <a:stretch>
            <a:fillRect/>
          </a:stretch>
        </p:blipFill>
        <p:spPr>
          <a:xfrm>
            <a:off x="9565991" y="3138078"/>
            <a:ext cx="2627604" cy="3719922"/>
          </a:xfrm>
          <a:prstGeom prst="rect">
            <a:avLst/>
          </a:prstGeom>
        </p:spPr>
      </p:pic>
      <p:sp>
        <p:nvSpPr>
          <p:cNvPr id="1048666" name="VCG211375358076"/>
          <p:cNvSpPr/>
          <p:nvPr>
            <p:custDataLst>
              <p:tags r:id="rId6"/>
            </p:custDataLst>
          </p:nvPr>
        </p:nvSpPr>
        <p:spPr>
          <a:xfrm>
            <a:off x="1710690" y="994410"/>
            <a:ext cx="2967990" cy="4873625"/>
          </a:xfrm>
          <a:prstGeom prst="roundRect">
            <a:avLst>
              <a:gd name="adj" fmla="val 50000"/>
            </a:avLst>
          </a:prstGeom>
          <a:blipFill>
            <a:blip r:embed="rId7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668" name="矩形: 圆角 8"/>
          <p:cNvSpPr/>
          <p:nvPr>
            <p:custDataLst>
              <p:tags r:id="rId8"/>
            </p:custDataLst>
          </p:nvPr>
        </p:nvSpPr>
        <p:spPr>
          <a:xfrm>
            <a:off x="1553845" y="874395"/>
            <a:ext cx="3237865" cy="5131435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670" name="椭圆 9"/>
          <p:cNvSpPr/>
          <p:nvPr>
            <p:custDataLst>
              <p:tags r:id="rId9"/>
            </p:custDataLst>
          </p:nvPr>
        </p:nvSpPr>
        <p:spPr>
          <a:xfrm>
            <a:off x="4504055" y="1584960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672" name="椭圆 25"/>
          <p:cNvSpPr/>
          <p:nvPr>
            <p:custDataLst>
              <p:tags r:id="rId10"/>
            </p:custDataLst>
          </p:nvPr>
        </p:nvSpPr>
        <p:spPr>
          <a:xfrm>
            <a:off x="1486535" y="4551045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cxnSp>
        <p:nvCxnSpPr>
          <p:cNvPr id="3145737" name="直接连接符 16"/>
          <p:cNvCxnSpPr/>
          <p:nvPr>
            <p:custDataLst>
              <p:tags r:id="rId1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4" name="署名"/>
          <p:cNvSpPr txBox="1">
            <a:spLocks noGrp="1"/>
          </p:cNvSpPr>
          <p:nvPr>
            <p:ph type="body" idx="3"/>
            <p:custDataLst>
              <p:tags r:id="rId12"/>
            </p:custDataLst>
          </p:nvPr>
        </p:nvSpPr>
        <p:spPr>
          <a:xfrm>
            <a:off x="5806440" y="4565015"/>
            <a:ext cx="5532120" cy="127952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76" name="副标题"/>
          <p:cNvSpPr txBox="1">
            <a:spLocks noGrp="1"/>
          </p:cNvSpPr>
          <p:nvPr>
            <p:ph type="body" idx="2" hasCustomPrompt="1"/>
            <p:custDataLst>
              <p:tags r:id="rId13"/>
            </p:custDataLst>
          </p:nvPr>
        </p:nvSpPr>
        <p:spPr>
          <a:xfrm>
            <a:off x="5806344" y="3570812"/>
            <a:ext cx="5518150" cy="54356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400" b="1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8" name="标题"/>
          <p:cNvSpPr txBox="1">
            <a:spLocks noGrp="1"/>
          </p:cNvSpPr>
          <p:nvPr>
            <p:ph type="title" idx="1" hasCustomPrompt="1"/>
            <p:custDataLst>
              <p:tags r:id="rId14"/>
            </p:custDataLst>
          </p:nvPr>
        </p:nvSpPr>
        <p:spPr>
          <a:xfrm>
            <a:off x="5806344" y="1303227"/>
            <a:ext cx="5532120" cy="2204085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sz="5400" b="1" i="0" u="none" strike="noStrike" kern="1200" cap="none" spc="300" normalizeH="0" baseline="0" noProof="1">
                <a:gradFill>
                  <a:gsLst>
                    <a:gs pos="0">
                      <a:schemeClr val="accent1">
                        <a:lumMod val="75000"/>
                      </a:schemeClr>
                    </a:gs>
                    <a:gs pos="100000">
                      <a:schemeClr val="accent1"/>
                    </a:gs>
                  </a:gsLst>
                  <a:lin ang="810000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6" name="正文"/>
          <p:cNvSpPr txBox="1">
            <a:spLocks noGrp="1"/>
          </p:cNvSpPr>
          <p:nvPr>
            <p:ph idx="3"/>
            <p:custDataLst>
              <p:tags r:id="rId1"/>
            </p:custDataLst>
          </p:nvPr>
        </p:nvSpPr>
        <p:spPr>
          <a:xfrm>
            <a:off x="608330" y="1289050"/>
            <a:ext cx="10968990" cy="49606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</a:defRPr>
            </a:lvl2pPr>
            <a:lvl3pPr>
              <a:defRPr>
                <a:latin typeface="+mn-ea"/>
                <a:ea typeface="+mn-ea"/>
              </a:defRPr>
            </a:lvl3pPr>
            <a:lvl4pPr>
              <a:defRPr>
                <a:latin typeface="+mn-ea"/>
                <a:ea typeface="+mn-ea"/>
              </a:defRPr>
            </a:lvl4pPr>
            <a:lvl5pPr>
              <a:defRPr>
                <a:latin typeface="+mn-ea"/>
                <a:ea typeface="+mn-ea"/>
              </a:defRPr>
            </a:lvl5pPr>
          </a:lstStyle>
          <a:p>
            <a:pPr lvl="0"/>
            <a:r>
              <a:rPr lang="zh-CN" altLang="en-US">
                <a:sym typeface="+mn-ea"/>
              </a:rPr>
              <a:t>单击此处编辑母版文本样式</a:t>
            </a:r>
            <a:endParaRPr lang="zh-CN" altLang="en-US">
              <a:sym typeface="+mn-ea"/>
            </a:endParaRPr>
          </a:p>
          <a:p>
            <a:pPr lvl="1"/>
            <a:r>
              <a:rPr lang="zh-CN" altLang="en-US">
                <a:sym typeface="+mn-ea"/>
              </a:rPr>
              <a:t>第二级</a:t>
            </a:r>
            <a:endParaRPr lang="zh-CN" altLang="en-US">
              <a:sym typeface="+mn-ea"/>
            </a:endParaRPr>
          </a:p>
          <a:p>
            <a:pPr lvl="2"/>
            <a:r>
              <a:rPr lang="zh-CN" altLang="en-US">
                <a:sym typeface="+mn-ea"/>
              </a:rPr>
              <a:t>第三级</a:t>
            </a:r>
            <a:endParaRPr lang="zh-CN" altLang="en-US">
              <a:sym typeface="+mn-ea"/>
            </a:endParaRPr>
          </a:p>
          <a:p>
            <a:pPr lvl="3"/>
            <a:r>
              <a:rPr lang="zh-CN" altLang="en-US">
                <a:sym typeface="+mn-ea"/>
              </a:rPr>
              <a:t>第四级</a:t>
            </a:r>
            <a:endParaRPr lang="zh-CN" altLang="en-US">
              <a:sym typeface="+mn-ea"/>
            </a:endParaRPr>
          </a:p>
          <a:p>
            <a:pPr lvl="4"/>
            <a:r>
              <a:rPr lang="zh-CN" altLang="en-US">
                <a:sym typeface="+mn-ea"/>
              </a:rPr>
              <a:t>第五级</a:t>
            </a:r>
            <a:endParaRPr lang="zh-CN" altLang="en-US">
              <a:sym typeface="+mn-ea"/>
            </a:endParaRPr>
          </a:p>
        </p:txBody>
      </p:sp>
      <p:sp>
        <p:nvSpPr>
          <p:cNvPr id="1048688" name="标题"/>
          <p:cNvSpPr txBox="1">
            <a:spLocks noGrp="1"/>
          </p:cNvSpPr>
          <p:nvPr>
            <p:ph type="title" idx="2"/>
            <p:custDataLst>
              <p:tags r:id="rId2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9" name="直接连接符 6"/>
          <p:cNvCxnSpPr/>
          <p:nvPr>
            <p:custDataLst>
              <p:tags r:id="rId3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cxnSp>
        <p:nvCxnSpPr>
          <p:cNvPr id="3145741" name="直接连接符 8"/>
          <p:cNvCxnSpPr/>
          <p:nvPr>
            <p:custDataLst>
              <p:tags r:id="rId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3" name="直接连接符 6"/>
          <p:cNvCxnSpPr/>
          <p:nvPr>
            <p:custDataLst>
              <p:tags r:id="rId2"/>
            </p:custDataLst>
          </p:nvPr>
        </p:nvCxnSpPr>
        <p:spPr>
          <a:xfrm>
            <a:off x="492369" y="62319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16"/>
          <p:cNvCxnSpPr/>
          <p:nvPr>
            <p:custDataLst>
              <p:tags r:id="rId3"/>
            </p:custDataLst>
          </p:nvPr>
        </p:nvCxnSpPr>
        <p:spPr>
          <a:xfrm flipH="1" flipV="1">
            <a:off x="2926080" y="604911"/>
            <a:ext cx="0" cy="5627077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6" name="标题"/>
          <p:cNvSpPr txBox="1">
            <a:spLocks noGrp="1"/>
          </p:cNvSpPr>
          <p:nvPr>
            <p:ph type="title" idx="3" hasCustomPrompt="1"/>
            <p:custDataLst>
              <p:tags r:id="rId4"/>
            </p:custDataLst>
          </p:nvPr>
        </p:nvSpPr>
        <p:spPr>
          <a:xfrm>
            <a:off x="551815" y="1823085"/>
            <a:ext cx="2317115" cy="2828925"/>
          </a:xfrm>
          <a:prstGeom prst="rect">
            <a:avLst/>
          </a:prstGeom>
          <a:noFill/>
        </p:spPr>
        <p:txBody>
          <a:bodyPr vert="eaVert"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9600" b="0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alpha val="71000"/>
                      </a:schemeClr>
                    </a:gs>
                  </a:gsLst>
                  <a:lin ang="810000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 algn="ctr">
              <a:lnSpc>
                <a:spcPct val="120000"/>
              </a:lnSpc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cxnSp>
        <p:nvCxnSpPr>
          <p:cNvPr id="3145747" name="直接连接符 17"/>
          <p:cNvCxnSpPr/>
          <p:nvPr>
            <p:custDataLst>
              <p:tags r:id="rId5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9" name="直接连接符 22"/>
          <p:cNvCxnSpPr/>
          <p:nvPr>
            <p:custDataLst>
              <p:tags r:id="rId6"/>
            </p:custDataLst>
          </p:nvPr>
        </p:nvCxnSpPr>
        <p:spPr>
          <a:xfrm>
            <a:off x="505167" y="567342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8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2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cxnSp>
        <p:nvCxnSpPr>
          <p:cNvPr id="3145751" name="直接连接符 13"/>
          <p:cNvCxnSpPr/>
          <p:nvPr>
            <p:custDataLst>
              <p:tags r:id="rId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3" name="直接连接符 17"/>
          <p:cNvCxnSpPr/>
          <p:nvPr>
            <p:custDataLst>
              <p:tags r:id="rId2"/>
            </p:custDataLst>
          </p:nvPr>
        </p:nvCxnSpPr>
        <p:spPr>
          <a:xfrm>
            <a:off x="492369" y="62319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5" name="直接连接符 10"/>
          <p:cNvCxnSpPr/>
          <p:nvPr>
            <p:custDataLst>
              <p:tags r:id="rId3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7" name="直接连接符 22"/>
          <p:cNvCxnSpPr/>
          <p:nvPr>
            <p:custDataLst>
              <p:tags r:id="rId4"/>
            </p:custDataLst>
          </p:nvPr>
        </p:nvCxnSpPr>
        <p:spPr>
          <a:xfrm>
            <a:off x="505167" y="574430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04" name="标题"/>
          <p:cNvSpPr txBox="1">
            <a:spLocks noGrp="1"/>
          </p:cNvSpPr>
          <p:nvPr>
            <p:ph type="title" idx="5"/>
            <p:custDataLst>
              <p:tags r:id="rId5"/>
            </p:custDataLst>
          </p:nvPr>
        </p:nvSpPr>
        <p:spPr>
          <a:xfrm>
            <a:off x="2587943" y="3900842"/>
            <a:ext cx="7016115" cy="1617307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3600" b="0" i="0" u="none" strike="noStrike" kern="1200" cap="none" spc="300" normalizeH="0" baseline="0" noProof="1" err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06" name="矩形: 圆角 5"/>
          <p:cNvSpPr/>
          <p:nvPr>
            <p:custDataLst>
              <p:tags r:id="rId6"/>
            </p:custDataLst>
          </p:nvPr>
        </p:nvSpPr>
        <p:spPr>
          <a:xfrm rot="16200000">
            <a:off x="4876165" y="328930"/>
            <a:ext cx="2439670" cy="4037330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08" name="椭圆 8"/>
          <p:cNvSpPr/>
          <p:nvPr>
            <p:custDataLst>
              <p:tags r:id="rId7"/>
            </p:custDataLst>
          </p:nvPr>
        </p:nvSpPr>
        <p:spPr>
          <a:xfrm rot="16200000">
            <a:off x="4639945" y="1193165"/>
            <a:ext cx="155575" cy="162560"/>
          </a:xfrm>
          <a:prstGeom prst="ellipse">
            <a:avLst/>
          </a:prstGeom>
          <a:solidFill>
            <a:schemeClr val="bg2"/>
          </a:solidFill>
          <a:ln w="28575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10" name="VCG211375358076"/>
          <p:cNvSpPr/>
          <p:nvPr>
            <p:custDataLst>
              <p:tags r:id="rId8"/>
            </p:custDataLst>
          </p:nvPr>
        </p:nvSpPr>
        <p:spPr>
          <a:xfrm>
            <a:off x="4265295" y="1339850"/>
            <a:ext cx="3661410" cy="2063750"/>
          </a:xfrm>
          <a:prstGeom prst="roundRect">
            <a:avLst>
              <a:gd name="adj" fmla="val 50000"/>
            </a:avLst>
          </a:prstGeom>
          <a:blipFill>
            <a:blip r:embed="rId9"/>
            <a:stretch>
              <a:fillRect t="-329" b="-191002"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12" name="节编号"/>
          <p:cNvSpPr txBox="1">
            <a:spLocks noGrp="1"/>
          </p:cNvSpPr>
          <p:nvPr>
            <p:ph type="body" idx="1" hasCustomPrompt="1"/>
            <p:custDataLst>
              <p:tags r:id="rId10"/>
            </p:custDataLst>
          </p:nvPr>
        </p:nvSpPr>
        <p:spPr>
          <a:xfrm>
            <a:off x="5276215" y="1837055"/>
            <a:ext cx="1610995" cy="11811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9600" b="1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54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ctr"/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714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6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8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cxnSp>
        <p:nvCxnSpPr>
          <p:cNvPr id="3145759" name="直接连接符 10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20" name="正文"/>
          <p:cNvSpPr txBox="1">
            <a:spLocks noGrp="1"/>
          </p:cNvSpPr>
          <p:nvPr>
            <p:ph idx="3"/>
            <p:custDataLst>
              <p:tags r:id="rId2"/>
            </p:custDataLst>
          </p:nvPr>
        </p:nvSpPr>
        <p:spPr>
          <a:xfrm>
            <a:off x="6400800" y="1289050"/>
            <a:ext cx="5176520" cy="49606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2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330" y="1289050"/>
            <a:ext cx="5176520" cy="49606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6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cxnSp>
        <p:nvCxnSpPr>
          <p:cNvPr id="3145761" name="直接连接符 14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2" name="正文"/>
          <p:cNvSpPr txBox="1">
            <a:spLocks noGrp="1"/>
          </p:cNvSpPr>
          <p:nvPr>
            <p:ph idx="5"/>
            <p:custDataLst>
              <p:tags r:id="rId2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4" name="标题"/>
          <p:cNvSpPr txBox="1">
            <a:spLocks noGrp="1"/>
          </p:cNvSpPr>
          <p:nvPr>
            <p:ph type="title" idx="4"/>
            <p:custDataLst>
              <p:tags r:id="rId3"/>
            </p:custDataLst>
          </p:nvPr>
        </p:nvSpPr>
        <p:spPr>
          <a:xfrm>
            <a:off x="6235065" y="1353185"/>
            <a:ext cx="5342255" cy="4762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6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8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330" y="1353185"/>
            <a:ext cx="5342255" cy="4762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0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2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cxnSp>
        <p:nvCxnSpPr>
          <p:cNvPr id="3145763" name="直接连接符 6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48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0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正文"/>
          <p:cNvSpPr txBox="1"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cxnSp>
        <p:nvCxnSpPr>
          <p:cNvPr id="3145765" name="直接连接符 7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0" name="副标题"/>
          <p:cNvSpPr txBox="1">
            <a:spLocks noGrp="1"/>
          </p:cNvSpPr>
          <p:nvPr>
            <p:ph type="body" idx="2" hasCustomPrompt="1"/>
            <p:custDataLst>
              <p:tags r:id="rId2"/>
            </p:custDataLst>
          </p:nvPr>
        </p:nvSpPr>
        <p:spPr>
          <a:xfrm>
            <a:off x="608400" y="1030605"/>
            <a:ext cx="10968990" cy="50355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72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4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cxnSp>
        <p:nvCxnSpPr>
          <p:cNvPr id="3145767" name="直接连接符 11"/>
          <p:cNvCxnSpPr/>
          <p:nvPr>
            <p:custDataLst>
              <p:tags r:id="rId1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69" name="直接连接符 10"/>
          <p:cNvCxnSpPr/>
          <p:nvPr>
            <p:custDataLst>
              <p:tags r:id="rId2"/>
            </p:custDataLst>
          </p:nvPr>
        </p:nvCxnSpPr>
        <p:spPr>
          <a:xfrm>
            <a:off x="492369" y="62954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71" name="直接连接符 9"/>
          <p:cNvCxnSpPr/>
          <p:nvPr>
            <p:custDataLst>
              <p:tags r:id="rId3"/>
            </p:custDataLst>
          </p:nvPr>
        </p:nvCxnSpPr>
        <p:spPr>
          <a:xfrm>
            <a:off x="505167" y="574430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5" name="VCG41172951964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alphaModFix amt="14000"/>
          </a:blip>
          <a:srcRect b="5546"/>
          <a:stretch>
            <a:fillRect/>
          </a:stretch>
        </p:blipFill>
        <p:spPr>
          <a:xfrm>
            <a:off x="9565991" y="3138078"/>
            <a:ext cx="2627604" cy="3719922"/>
          </a:xfrm>
          <a:prstGeom prst="rect">
            <a:avLst/>
          </a:prstGeom>
        </p:spPr>
      </p:pic>
      <p:sp>
        <p:nvSpPr>
          <p:cNvPr id="1048780" name="VCG211375358076"/>
          <p:cNvSpPr/>
          <p:nvPr>
            <p:custDataLst>
              <p:tags r:id="rId6"/>
            </p:custDataLst>
          </p:nvPr>
        </p:nvSpPr>
        <p:spPr>
          <a:xfrm>
            <a:off x="1710690" y="994410"/>
            <a:ext cx="2967990" cy="4873625"/>
          </a:xfrm>
          <a:prstGeom prst="roundRect">
            <a:avLst>
              <a:gd name="adj" fmla="val 50000"/>
            </a:avLst>
          </a:prstGeom>
          <a:blipFill>
            <a:blip r:embed="rId7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82" name="矩形: 圆角 16"/>
          <p:cNvSpPr/>
          <p:nvPr>
            <p:custDataLst>
              <p:tags r:id="rId8"/>
            </p:custDataLst>
          </p:nvPr>
        </p:nvSpPr>
        <p:spPr>
          <a:xfrm>
            <a:off x="1553845" y="874395"/>
            <a:ext cx="3237865" cy="5131435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84" name="椭圆 17"/>
          <p:cNvSpPr/>
          <p:nvPr>
            <p:custDataLst>
              <p:tags r:id="rId9"/>
            </p:custDataLst>
          </p:nvPr>
        </p:nvSpPr>
        <p:spPr>
          <a:xfrm>
            <a:off x="4510405" y="1584960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rgbClr val="F6FB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86" name="椭圆 18"/>
          <p:cNvSpPr/>
          <p:nvPr>
            <p:custDataLst>
              <p:tags r:id="rId10"/>
            </p:custDataLst>
          </p:nvPr>
        </p:nvSpPr>
        <p:spPr>
          <a:xfrm>
            <a:off x="1511935" y="4551045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rgbClr val="F6FB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cxnSp>
        <p:nvCxnSpPr>
          <p:cNvPr id="3145773" name="直接连接符 19"/>
          <p:cNvCxnSpPr/>
          <p:nvPr>
            <p:custDataLst>
              <p:tags r:id="rId1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8" name="署名"/>
          <p:cNvSpPr txBox="1">
            <a:spLocks noGrp="1"/>
          </p:cNvSpPr>
          <p:nvPr>
            <p:ph type="body" idx="2"/>
            <p:custDataLst>
              <p:tags r:id="rId12"/>
            </p:custDataLst>
          </p:nvPr>
        </p:nvSpPr>
        <p:spPr>
          <a:xfrm>
            <a:off x="5807075" y="4437380"/>
            <a:ext cx="5518150" cy="135064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90" name="标题"/>
          <p:cNvSpPr txBox="1">
            <a:spLocks noGrp="1"/>
          </p:cNvSpPr>
          <p:nvPr>
            <p:ph type="title" idx="1" hasCustomPrompt="1"/>
            <p:custDataLst>
              <p:tags r:id="rId13"/>
            </p:custDataLst>
          </p:nvPr>
        </p:nvSpPr>
        <p:spPr>
          <a:xfrm>
            <a:off x="5793009" y="1584960"/>
            <a:ext cx="5532120" cy="2480842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8000" b="1" i="0" u="none" strike="noStrike" kern="1200" cap="none" spc="300" normalizeH="0" baseline="0" noProof="1">
                <a:gradFill>
                  <a:gsLst>
                    <a:gs pos="0">
                      <a:schemeClr val="accent1">
                        <a:lumMod val="75000"/>
                      </a:schemeClr>
                    </a:gs>
                    <a:gs pos="100000">
                      <a:schemeClr val="accent1"/>
                    </a:gs>
                  </a:gsLst>
                  <a:lin ang="810000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792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4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6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1.xml" /><Relationship Id="rId13" Type="http://schemas.openxmlformats.org/officeDocument/2006/relationships/tags" Target="../tags/tag92.xml" /><Relationship Id="rId14" Type="http://schemas.openxmlformats.org/officeDocument/2006/relationships/tags" Target="../tags/tag93.xml" /><Relationship Id="rId15" Type="http://schemas.openxmlformats.org/officeDocument/2006/relationships/tags" Target="../tags/tag94.xml" /><Relationship Id="rId16" Type="http://schemas.openxmlformats.org/officeDocument/2006/relationships/tags" Target="../tags/tag95.xml" /><Relationship Id="rId17" Type="http://schemas.openxmlformats.org/officeDocument/2006/relationships/tags" Target="../tags/tag96.xml" /><Relationship Id="rId18" Type="http://schemas.openxmlformats.org/officeDocument/2006/relationships/tags" Target="../tags/tag97.xml" /><Relationship Id="rId19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cxnSp>
        <p:nvCxnSpPr>
          <p:cNvPr id="3145729" name="直接连接符 7"/>
          <p:cNvCxnSpPr/>
          <p:nvPr>
            <p:custDataLst>
              <p:tags r:id="rId12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54" name="日期占位符 9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pitchFamily="2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10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pitchFamily="2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1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pitchFamily="2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21"/>
            <p:custDataLst>
              <p:tags r:id="rId16"/>
            </p:custDataLst>
          </p:nvPr>
        </p:nvSpPr>
        <p:spPr>
          <a:xfrm>
            <a:off x="608330" y="1359535"/>
            <a:ext cx="10968990" cy="480758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/>
            <a:r>
              <a:rPr lang="zh-CN" altLang="en-US"/>
              <a:t>三级</a:t>
            </a:r>
            <a:endParaRPr lang="zh-CN" altLang="en-US"/>
          </a:p>
          <a:p>
            <a:pPr marR="0" lvl="3"/>
            <a:r>
              <a:rPr lang="zh-CN" altLang="en-US"/>
              <a:t>四级</a:t>
            </a:r>
            <a:endParaRPr lang="zh-CN" altLang="en-US"/>
          </a:p>
          <a:p>
            <a:pPr marR="0"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614680" y="365126"/>
            <a:ext cx="10962640" cy="596762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8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0163" r:id="rId2"/>
    <p:sldLayoutId id="2147490164" r:id="rId3"/>
    <p:sldLayoutId id="2147490165" r:id="rId4"/>
    <p:sldLayoutId id="2147490166" r:id="rId5"/>
    <p:sldLayoutId id="2147490167" r:id="rId6"/>
    <p:sldLayoutId id="2147490168" r:id="rId7"/>
    <p:sldLayoutId id="2147490169" r:id="rId8"/>
    <p:sldLayoutId id="2147490170" r:id="rId9"/>
    <p:sldLayoutId id="2147490171" r:id="rId10"/>
    <p:sldLayoutId id="2147490172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gradFill>
            <a:gsLst>
              <a:gs pos="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2700000" scaled="0"/>
          </a:gradFill>
          <a:latin typeface="+mj-ea"/>
          <a:ea typeface="+mj-ea"/>
          <a:cs typeface="MiSans Normal" panose="00000500000000000000" pitchFamily="2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MiSans Normal" panose="00000500000000000000" pitchFamily="2" charset="-122"/>
          <a:sym typeface="+mn-ea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8.xml" /><Relationship Id="rId4" Type="http://schemas.openxmlformats.org/officeDocument/2006/relationships/tags" Target="../tags/tag99.xml" /><Relationship Id="rId5" Type="http://schemas.openxmlformats.org/officeDocument/2006/relationships/tags" Target="../tags/tag100.xml" /><Relationship Id="rId6" Type="http://schemas.openxmlformats.org/officeDocument/2006/relationships/tags" Target="../tags/tag10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tags" Target="../tags/tag111.xml" /><Relationship Id="rId13" Type="http://schemas.openxmlformats.org/officeDocument/2006/relationships/tags" Target="../tags/tag112.xml" /><Relationship Id="rId14" Type="http://schemas.openxmlformats.org/officeDocument/2006/relationships/tags" Target="../tags/tag113.xml" /><Relationship Id="rId15" Type="http://schemas.openxmlformats.org/officeDocument/2006/relationships/tags" Target="../tags/tag114.xml" /><Relationship Id="rId16" Type="http://schemas.openxmlformats.org/officeDocument/2006/relationships/tags" Target="../tags/tag115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10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116.xml" /><Relationship Id="rId4" Type="http://schemas.openxmlformats.org/officeDocument/2006/relationships/tags" Target="../tags/tag117.xml" /><Relationship Id="rId5" Type="http://schemas.openxmlformats.org/officeDocument/2006/relationships/tags" Target="../tags/tag11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7.xml" /><Relationship Id="rId11" Type="http://schemas.openxmlformats.org/officeDocument/2006/relationships/tags" Target="../tags/tag128.xml" /><Relationship Id="rId12" Type="http://schemas.openxmlformats.org/officeDocument/2006/relationships/tags" Target="../tags/tag129.xml" /><Relationship Id="rId13" Type="http://schemas.openxmlformats.org/officeDocument/2006/relationships/tags" Target="../tags/tag130.xml" /><Relationship Id="rId2" Type="http://schemas.openxmlformats.org/officeDocument/2006/relationships/tags" Target="../tags/tag119.xml" /><Relationship Id="rId3" Type="http://schemas.openxmlformats.org/officeDocument/2006/relationships/tags" Target="../tags/tag120.xml" /><Relationship Id="rId4" Type="http://schemas.openxmlformats.org/officeDocument/2006/relationships/tags" Target="../tags/tag121.xml" /><Relationship Id="rId5" Type="http://schemas.openxmlformats.org/officeDocument/2006/relationships/tags" Target="../tags/tag122.xml" /><Relationship Id="rId6" Type="http://schemas.openxmlformats.org/officeDocument/2006/relationships/tags" Target="../tags/tag123.xml" /><Relationship Id="rId7" Type="http://schemas.openxmlformats.org/officeDocument/2006/relationships/tags" Target="../tags/tag124.xml" /><Relationship Id="rId8" Type="http://schemas.openxmlformats.org/officeDocument/2006/relationships/tags" Target="../tags/tag125.xml" /><Relationship Id="rId9" Type="http://schemas.openxmlformats.org/officeDocument/2006/relationships/tags" Target="../tags/tag12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9.xml" /><Relationship Id="rId11" Type="http://schemas.openxmlformats.org/officeDocument/2006/relationships/tags" Target="../tags/tag140.xml" /><Relationship Id="rId12" Type="http://schemas.openxmlformats.org/officeDocument/2006/relationships/tags" Target="../tags/tag141.xml" /><Relationship Id="rId13" Type="http://schemas.openxmlformats.org/officeDocument/2006/relationships/tags" Target="../tags/tag142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Relationship Id="rId5" Type="http://schemas.openxmlformats.org/officeDocument/2006/relationships/tags" Target="../tags/tag134.xml" /><Relationship Id="rId6" Type="http://schemas.openxmlformats.org/officeDocument/2006/relationships/tags" Target="../tags/tag135.xml" /><Relationship Id="rId7" Type="http://schemas.openxmlformats.org/officeDocument/2006/relationships/tags" Target="../tags/tag136.xml" /><Relationship Id="rId8" Type="http://schemas.openxmlformats.org/officeDocument/2006/relationships/tags" Target="../tags/tag137.xml" /><Relationship Id="rId9" Type="http://schemas.openxmlformats.org/officeDocument/2006/relationships/tags" Target="../tags/tag13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1.xml" /><Relationship Id="rId11" Type="http://schemas.openxmlformats.org/officeDocument/2006/relationships/tags" Target="../tags/tag152.xml" /><Relationship Id="rId12" Type="http://schemas.openxmlformats.org/officeDocument/2006/relationships/tags" Target="../tags/tag153.xml" /><Relationship Id="rId13" Type="http://schemas.openxmlformats.org/officeDocument/2006/relationships/tags" Target="../tags/tag154.xml" /><Relationship Id="rId2" Type="http://schemas.openxmlformats.org/officeDocument/2006/relationships/tags" Target="../tags/tag143.xml" /><Relationship Id="rId3" Type="http://schemas.openxmlformats.org/officeDocument/2006/relationships/tags" Target="../tags/tag144.xml" /><Relationship Id="rId4" Type="http://schemas.openxmlformats.org/officeDocument/2006/relationships/tags" Target="../tags/tag145.xml" /><Relationship Id="rId5" Type="http://schemas.openxmlformats.org/officeDocument/2006/relationships/tags" Target="../tags/tag146.xml" /><Relationship Id="rId6" Type="http://schemas.openxmlformats.org/officeDocument/2006/relationships/tags" Target="../tags/tag147.xml" /><Relationship Id="rId7" Type="http://schemas.openxmlformats.org/officeDocument/2006/relationships/tags" Target="../tags/tag148.xml" /><Relationship Id="rId8" Type="http://schemas.openxmlformats.org/officeDocument/2006/relationships/tags" Target="../tags/tag149.xml" /><Relationship Id="rId9" Type="http://schemas.openxmlformats.org/officeDocument/2006/relationships/tags" Target="../tags/tag15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155.xml" /><Relationship Id="rId4" Type="http://schemas.openxmlformats.org/officeDocument/2006/relationships/tags" Target="../tags/tag156.xml" /><Relationship Id="rId5" Type="http://schemas.openxmlformats.org/officeDocument/2006/relationships/tags" Target="../tags/tag15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6.xml" /><Relationship Id="rId11" Type="http://schemas.openxmlformats.org/officeDocument/2006/relationships/tags" Target="../tags/tag167.xml" /><Relationship Id="rId12" Type="http://schemas.openxmlformats.org/officeDocument/2006/relationships/tags" Target="../tags/tag168.xml" /><Relationship Id="rId13" Type="http://schemas.openxmlformats.org/officeDocument/2006/relationships/tags" Target="../tags/tag169.xml" /><Relationship Id="rId2" Type="http://schemas.openxmlformats.org/officeDocument/2006/relationships/tags" Target="../tags/tag158.xml" /><Relationship Id="rId3" Type="http://schemas.openxmlformats.org/officeDocument/2006/relationships/tags" Target="../tags/tag159.xml" /><Relationship Id="rId4" Type="http://schemas.openxmlformats.org/officeDocument/2006/relationships/tags" Target="../tags/tag160.xml" /><Relationship Id="rId5" Type="http://schemas.openxmlformats.org/officeDocument/2006/relationships/tags" Target="../tags/tag161.xml" /><Relationship Id="rId6" Type="http://schemas.openxmlformats.org/officeDocument/2006/relationships/tags" Target="../tags/tag162.xml" /><Relationship Id="rId7" Type="http://schemas.openxmlformats.org/officeDocument/2006/relationships/tags" Target="../tags/tag163.xml" /><Relationship Id="rId8" Type="http://schemas.openxmlformats.org/officeDocument/2006/relationships/tags" Target="../tags/tag164.xml" /><Relationship Id="rId9" Type="http://schemas.openxmlformats.org/officeDocument/2006/relationships/tags" Target="../tags/tag16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8.xml" /><Relationship Id="rId11" Type="http://schemas.openxmlformats.org/officeDocument/2006/relationships/tags" Target="../tags/tag179.xml" /><Relationship Id="rId12" Type="http://schemas.openxmlformats.org/officeDocument/2006/relationships/tags" Target="../tags/tag180.xml" /><Relationship Id="rId13" Type="http://schemas.openxmlformats.org/officeDocument/2006/relationships/tags" Target="../tags/tag181.xml" /><Relationship Id="rId14" Type="http://schemas.openxmlformats.org/officeDocument/2006/relationships/tags" Target="../tags/tag182.xml" /><Relationship Id="rId15" Type="http://schemas.openxmlformats.org/officeDocument/2006/relationships/tags" Target="../tags/tag183.xml" /><Relationship Id="rId16" Type="http://schemas.openxmlformats.org/officeDocument/2006/relationships/tags" Target="../tags/tag184.xml" /><Relationship Id="rId17" Type="http://schemas.openxmlformats.org/officeDocument/2006/relationships/tags" Target="../tags/tag185.xml" /><Relationship Id="rId2" Type="http://schemas.openxmlformats.org/officeDocument/2006/relationships/tags" Target="../tags/tag170.xml" /><Relationship Id="rId3" Type="http://schemas.openxmlformats.org/officeDocument/2006/relationships/tags" Target="../tags/tag171.xml" /><Relationship Id="rId4" Type="http://schemas.openxmlformats.org/officeDocument/2006/relationships/tags" Target="../tags/tag172.xml" /><Relationship Id="rId5" Type="http://schemas.openxmlformats.org/officeDocument/2006/relationships/tags" Target="../tags/tag173.xml" /><Relationship Id="rId6" Type="http://schemas.openxmlformats.org/officeDocument/2006/relationships/tags" Target="../tags/tag174.xml" /><Relationship Id="rId7" Type="http://schemas.openxmlformats.org/officeDocument/2006/relationships/tags" Target="../tags/tag175.xml" /><Relationship Id="rId8" Type="http://schemas.openxmlformats.org/officeDocument/2006/relationships/tags" Target="../tags/tag176.xml" /><Relationship Id="rId9" Type="http://schemas.openxmlformats.org/officeDocument/2006/relationships/tags" Target="../tags/tag17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4.xml" /><Relationship Id="rId11" Type="http://schemas.openxmlformats.org/officeDocument/2006/relationships/tags" Target="../tags/tag195.xml" /><Relationship Id="rId12" Type="http://schemas.openxmlformats.org/officeDocument/2006/relationships/tags" Target="../tags/tag196.xml" /><Relationship Id="rId13" Type="http://schemas.openxmlformats.org/officeDocument/2006/relationships/tags" Target="../tags/tag197.xml" /><Relationship Id="rId14" Type="http://schemas.openxmlformats.org/officeDocument/2006/relationships/tags" Target="../tags/tag198.xml" /><Relationship Id="rId15" Type="http://schemas.openxmlformats.org/officeDocument/2006/relationships/tags" Target="../tags/tag199.xml" /><Relationship Id="rId16" Type="http://schemas.openxmlformats.org/officeDocument/2006/relationships/tags" Target="../tags/tag200.xml" /><Relationship Id="rId17" Type="http://schemas.openxmlformats.org/officeDocument/2006/relationships/tags" Target="../tags/tag201.xml" /><Relationship Id="rId18" Type="http://schemas.openxmlformats.org/officeDocument/2006/relationships/tags" Target="../tags/tag202.xml" /><Relationship Id="rId19" Type="http://schemas.openxmlformats.org/officeDocument/2006/relationships/tags" Target="../tags/tag203.xml" /><Relationship Id="rId2" Type="http://schemas.openxmlformats.org/officeDocument/2006/relationships/tags" Target="../tags/tag186.xml" /><Relationship Id="rId20" Type="http://schemas.openxmlformats.org/officeDocument/2006/relationships/tags" Target="../tags/tag204.xml" /><Relationship Id="rId21" Type="http://schemas.openxmlformats.org/officeDocument/2006/relationships/tags" Target="../tags/tag205.xml" /><Relationship Id="rId3" Type="http://schemas.openxmlformats.org/officeDocument/2006/relationships/tags" Target="../tags/tag187.xml" /><Relationship Id="rId4" Type="http://schemas.openxmlformats.org/officeDocument/2006/relationships/tags" Target="../tags/tag188.xml" /><Relationship Id="rId5" Type="http://schemas.openxmlformats.org/officeDocument/2006/relationships/tags" Target="../tags/tag189.xml" /><Relationship Id="rId6" Type="http://schemas.openxmlformats.org/officeDocument/2006/relationships/tags" Target="../tags/tag190.xml" /><Relationship Id="rId7" Type="http://schemas.openxmlformats.org/officeDocument/2006/relationships/tags" Target="../tags/tag191.xml" /><Relationship Id="rId8" Type="http://schemas.openxmlformats.org/officeDocument/2006/relationships/tags" Target="../tags/tag192.xml" /><Relationship Id="rId9" Type="http://schemas.openxmlformats.org/officeDocument/2006/relationships/tags" Target="../tags/tag19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5.xml" /><Relationship Id="rId3" Type="http://schemas.openxmlformats.org/officeDocument/2006/relationships/tags" Target="../tags/tag206.xml" /><Relationship Id="rId4" Type="http://schemas.openxmlformats.org/officeDocument/2006/relationships/tags" Target="../tags/tag207.xml" /><Relationship Id="rId5" Type="http://schemas.openxmlformats.org/officeDocument/2006/relationships/tags" Target="../tags/tag20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7.xml" /><Relationship Id="rId11" Type="http://schemas.openxmlformats.org/officeDocument/2006/relationships/tags" Target="../tags/tag218.xml" /><Relationship Id="rId12" Type="http://schemas.openxmlformats.org/officeDocument/2006/relationships/tags" Target="../tags/tag219.xml" /><Relationship Id="rId13" Type="http://schemas.openxmlformats.org/officeDocument/2006/relationships/tags" Target="../tags/tag220.xml" /><Relationship Id="rId14" Type="http://schemas.openxmlformats.org/officeDocument/2006/relationships/tags" Target="../tags/tag221.xml" /><Relationship Id="rId15" Type="http://schemas.openxmlformats.org/officeDocument/2006/relationships/tags" Target="../tags/tag222.xml" /><Relationship Id="rId16" Type="http://schemas.openxmlformats.org/officeDocument/2006/relationships/tags" Target="../tags/tag223.xml" /><Relationship Id="rId2" Type="http://schemas.openxmlformats.org/officeDocument/2006/relationships/tags" Target="../tags/tag209.xml" /><Relationship Id="rId3" Type="http://schemas.openxmlformats.org/officeDocument/2006/relationships/tags" Target="../tags/tag210.xml" /><Relationship Id="rId4" Type="http://schemas.openxmlformats.org/officeDocument/2006/relationships/tags" Target="../tags/tag211.xml" /><Relationship Id="rId5" Type="http://schemas.openxmlformats.org/officeDocument/2006/relationships/tags" Target="../tags/tag212.xml" /><Relationship Id="rId6" Type="http://schemas.openxmlformats.org/officeDocument/2006/relationships/tags" Target="../tags/tag213.xml" /><Relationship Id="rId7" Type="http://schemas.openxmlformats.org/officeDocument/2006/relationships/tags" Target="../tags/tag214.xml" /><Relationship Id="rId8" Type="http://schemas.openxmlformats.org/officeDocument/2006/relationships/tags" Target="../tags/tag215.xml" /><Relationship Id="rId9" Type="http://schemas.openxmlformats.org/officeDocument/2006/relationships/tags" Target="../tags/tag21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2.xml" /><Relationship Id="rId11" Type="http://schemas.openxmlformats.org/officeDocument/2006/relationships/tags" Target="../tags/tag233.xml" /><Relationship Id="rId12" Type="http://schemas.openxmlformats.org/officeDocument/2006/relationships/tags" Target="../tags/tag234.xml" /><Relationship Id="rId13" Type="http://schemas.openxmlformats.org/officeDocument/2006/relationships/tags" Target="../tags/tag235.xml" /><Relationship Id="rId2" Type="http://schemas.openxmlformats.org/officeDocument/2006/relationships/tags" Target="../tags/tag224.xml" /><Relationship Id="rId3" Type="http://schemas.openxmlformats.org/officeDocument/2006/relationships/tags" Target="../tags/tag225.xml" /><Relationship Id="rId4" Type="http://schemas.openxmlformats.org/officeDocument/2006/relationships/tags" Target="../tags/tag226.xml" /><Relationship Id="rId5" Type="http://schemas.openxmlformats.org/officeDocument/2006/relationships/tags" Target="../tags/tag227.xml" /><Relationship Id="rId6" Type="http://schemas.openxmlformats.org/officeDocument/2006/relationships/tags" Target="../tags/tag228.xml" /><Relationship Id="rId7" Type="http://schemas.openxmlformats.org/officeDocument/2006/relationships/tags" Target="../tags/tag229.xml" /><Relationship Id="rId8" Type="http://schemas.openxmlformats.org/officeDocument/2006/relationships/tags" Target="../tags/tag230.xml" /><Relationship Id="rId9" Type="http://schemas.openxmlformats.org/officeDocument/2006/relationships/tags" Target="../tags/tag231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6223231203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  <p:sp>
        <p:nvSpPr>
          <p:cNvPr id="1048650" name="文本占位符 6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标题 7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活动策划新奇点子</a:t>
            </a:r>
            <a:endParaRPr lang="zh-CN" altLang="en-US"/>
          </a:p>
        </p:txBody>
      </p:sp>
    </p:spTree>
    <p:custDataLst>
      <p:tags r:id="rId6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18" name="标题 1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20" name="序号"/>
          <p:cNvSpPr txBox="1"/>
          <p:nvPr>
            <p:custDataLst>
              <p:tags r:id="rId4"/>
            </p:custDataLst>
          </p:nvPr>
        </p:nvSpPr>
        <p:spPr>
          <a:xfrm>
            <a:off x="3342005" y="1339215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01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22" name="标题"/>
          <p:cNvSpPr txBox="1"/>
          <p:nvPr>
            <p:custDataLst>
              <p:tags r:id="rId5"/>
            </p:custDataLst>
          </p:nvPr>
        </p:nvSpPr>
        <p:spPr>
          <a:xfrm>
            <a:off x="4284980" y="1049020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创意主题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24" name="序号"/>
          <p:cNvSpPr txBox="1"/>
          <p:nvPr>
            <p:custDataLst>
              <p:tags r:id="rId6"/>
            </p:custDataLst>
          </p:nvPr>
        </p:nvSpPr>
        <p:spPr>
          <a:xfrm>
            <a:off x="7534275" y="1339215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02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26" name="标题"/>
          <p:cNvSpPr txBox="1"/>
          <p:nvPr>
            <p:custDataLst>
              <p:tags r:id="rId7"/>
            </p:custDataLst>
          </p:nvPr>
        </p:nvSpPr>
        <p:spPr>
          <a:xfrm>
            <a:off x="8477250" y="1049020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活动形式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28" name="序号"/>
          <p:cNvSpPr txBox="1"/>
          <p:nvPr>
            <p:custDataLst>
              <p:tags r:id="rId8"/>
            </p:custDataLst>
          </p:nvPr>
        </p:nvSpPr>
        <p:spPr>
          <a:xfrm>
            <a:off x="3342005" y="3003550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03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0" name="标题"/>
          <p:cNvSpPr txBox="1"/>
          <p:nvPr>
            <p:custDataLst>
              <p:tags r:id="rId9"/>
            </p:custDataLst>
          </p:nvPr>
        </p:nvSpPr>
        <p:spPr>
          <a:xfrm>
            <a:off x="4284980" y="2713355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活动内容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2" name="序号"/>
          <p:cNvSpPr txBox="1"/>
          <p:nvPr>
            <p:custDataLst>
              <p:tags r:id="rId10"/>
            </p:custDataLst>
          </p:nvPr>
        </p:nvSpPr>
        <p:spPr>
          <a:xfrm>
            <a:off x="7534275" y="3003550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04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4" name="标题"/>
          <p:cNvSpPr txBox="1"/>
          <p:nvPr>
            <p:custDataLst>
              <p:tags r:id="rId11"/>
            </p:custDataLst>
          </p:nvPr>
        </p:nvSpPr>
        <p:spPr>
          <a:xfrm>
            <a:off x="8477250" y="2713355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宣传推广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6" name="序号"/>
          <p:cNvSpPr txBox="1"/>
          <p:nvPr>
            <p:custDataLst>
              <p:tags r:id="rId12"/>
            </p:custDataLst>
          </p:nvPr>
        </p:nvSpPr>
        <p:spPr>
          <a:xfrm>
            <a:off x="3342005" y="4667885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05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8" name="标题"/>
          <p:cNvSpPr txBox="1"/>
          <p:nvPr>
            <p:custDataLst>
              <p:tags r:id="rId13"/>
            </p:custDataLst>
          </p:nvPr>
        </p:nvSpPr>
        <p:spPr>
          <a:xfrm>
            <a:off x="4284980" y="4377690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预算与资源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40" name="序号"/>
          <p:cNvSpPr txBox="1"/>
          <p:nvPr>
            <p:custDataLst>
              <p:tags r:id="rId14"/>
            </p:custDataLst>
          </p:nvPr>
        </p:nvSpPr>
        <p:spPr>
          <a:xfrm>
            <a:off x="7534275" y="4667885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06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42" name="标题"/>
          <p:cNvSpPr txBox="1"/>
          <p:nvPr>
            <p:custDataLst>
              <p:tags r:id="rId15"/>
            </p:custDataLst>
          </p:nvPr>
        </p:nvSpPr>
        <p:spPr>
          <a:xfrm>
            <a:off x="8477250" y="4377690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风险评估与应对策略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</p:spTree>
    <p:custDataLst>
      <p:tags r:id="rId16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72" name="标题 1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创意主题</a:t>
            </a:r>
            <a:endParaRPr lang="zh-CN" altLang="en-US"/>
          </a:p>
        </p:txBody>
      </p:sp>
      <p:sp>
        <p:nvSpPr>
          <p:cNvPr id="1048874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5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20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主题选取</a:t>
            </a:r>
            <a:endParaRPr lang="zh-CN" altLang="en-US"/>
          </a:p>
        </p:txBody>
      </p:sp>
      <p:sp>
        <p:nvSpPr>
          <p:cNvPr id="1048922" name="矩形 5"/>
          <p:cNvSpPr/>
          <p:nvPr>
            <p:custDataLst>
              <p:tags r:id="rId2"/>
            </p:custDataLst>
          </p:nvPr>
        </p:nvSpPr>
        <p:spPr>
          <a:xfrm>
            <a:off x="608330" y="2463528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24" name="矩形 10"/>
          <p:cNvSpPr/>
          <p:nvPr>
            <p:custDataLst>
              <p:tags r:id="rId3"/>
            </p:custDataLst>
          </p:nvPr>
        </p:nvSpPr>
        <p:spPr>
          <a:xfrm>
            <a:off x="962930" y="2457788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26" name="TextBox 2"/>
          <p:cNvSpPr txBox="1"/>
          <p:nvPr>
            <p:custDataLst>
              <p:tags r:id="rId4"/>
            </p:custDataLst>
          </p:nvPr>
        </p:nvSpPr>
        <p:spPr>
          <a:xfrm>
            <a:off x="763308" y="3036882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主题要与活动目的相契合，能够体现活动的核心价值。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928" name="矩形 6"/>
          <p:cNvSpPr/>
          <p:nvPr>
            <p:custDataLst>
              <p:tags r:id="rId5"/>
            </p:custDataLst>
          </p:nvPr>
        </p:nvSpPr>
        <p:spPr>
          <a:xfrm>
            <a:off x="3406861" y="2463528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30" name="矩形 11"/>
          <p:cNvSpPr/>
          <p:nvPr>
            <p:custDataLst>
              <p:tags r:id="rId6"/>
            </p:custDataLst>
          </p:nvPr>
        </p:nvSpPr>
        <p:spPr>
          <a:xfrm>
            <a:off x="3780593" y="2457788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32" name="TextBox 2"/>
          <p:cNvSpPr txBox="1"/>
          <p:nvPr>
            <p:custDataLst>
              <p:tags r:id="rId7"/>
            </p:custDataLst>
          </p:nvPr>
        </p:nvSpPr>
        <p:spPr>
          <a:xfrm>
            <a:off x="3561201" y="3036882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主题要有吸引力，能够引起参与者的兴趣和关注。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934" name="矩形 33"/>
          <p:cNvSpPr/>
          <p:nvPr>
            <p:custDataLst>
              <p:tags r:id="rId8"/>
            </p:custDataLst>
          </p:nvPr>
        </p:nvSpPr>
        <p:spPr>
          <a:xfrm>
            <a:off x="6200927" y="2463528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36" name="矩形 37"/>
          <p:cNvSpPr/>
          <p:nvPr>
            <p:custDataLst>
              <p:tags r:id="rId9"/>
            </p:custDataLst>
          </p:nvPr>
        </p:nvSpPr>
        <p:spPr>
          <a:xfrm>
            <a:off x="6555527" y="2457788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38" name="TextBox 2"/>
          <p:cNvSpPr txBox="1"/>
          <p:nvPr>
            <p:custDataLst>
              <p:tags r:id="rId10"/>
            </p:custDataLst>
          </p:nvPr>
        </p:nvSpPr>
        <p:spPr>
          <a:xfrm>
            <a:off x="6355905" y="3036882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主题要有创新性，能够给参与者带来新鲜感和惊喜。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940" name="矩形 34"/>
          <p:cNvSpPr/>
          <p:nvPr>
            <p:custDataLst>
              <p:tags r:id="rId11"/>
            </p:custDataLst>
          </p:nvPr>
        </p:nvSpPr>
        <p:spPr>
          <a:xfrm>
            <a:off x="8989253" y="2463528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42" name="矩形 38"/>
          <p:cNvSpPr/>
          <p:nvPr>
            <p:custDataLst>
              <p:tags r:id="rId12"/>
            </p:custDataLst>
          </p:nvPr>
        </p:nvSpPr>
        <p:spPr>
          <a:xfrm>
            <a:off x="9362986" y="2457788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44" name="TextBox 2"/>
          <p:cNvSpPr txBox="1"/>
          <p:nvPr>
            <p:custDataLst>
              <p:tags r:id="rId13"/>
            </p:custDataLst>
          </p:nvPr>
        </p:nvSpPr>
        <p:spPr>
          <a:xfrm>
            <a:off x="9144231" y="3036882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主题要有可行性，能够在实际操作中得以实现。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78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主题创新性</a:t>
            </a:r>
            <a:endParaRPr lang="zh-CN" altLang="en-US"/>
          </a:p>
        </p:txBody>
      </p:sp>
      <p:sp>
        <p:nvSpPr>
          <p:cNvPr id="1048980" name="圆角矩形 3"/>
          <p:cNvSpPr/>
          <p:nvPr>
            <p:custDataLst>
              <p:tags r:id="rId2"/>
            </p:custDataLst>
          </p:nvPr>
        </p:nvSpPr>
        <p:spPr>
          <a:xfrm rot="16200000">
            <a:off x="5608955" y="-3611407"/>
            <a:ext cx="966322" cy="10966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2" name="圆角矩形 4"/>
          <p:cNvSpPr/>
          <p:nvPr>
            <p:custDataLst>
              <p:tags r:id="rId3"/>
            </p:custDataLst>
          </p:nvPr>
        </p:nvSpPr>
        <p:spPr>
          <a:xfrm rot="16200000">
            <a:off x="198411" y="1799137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8984" name="圆角矩形 5"/>
          <p:cNvSpPr/>
          <p:nvPr>
            <p:custDataLst>
              <p:tags r:id="rId4"/>
            </p:custDataLst>
          </p:nvPr>
        </p:nvSpPr>
        <p:spPr>
          <a:xfrm rot="16200000">
            <a:off x="5610230" y="-2338301"/>
            <a:ext cx="966322" cy="1096755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6" name="圆角矩形 6"/>
          <p:cNvSpPr/>
          <p:nvPr>
            <p:custDataLst>
              <p:tags r:id="rId5"/>
            </p:custDataLst>
          </p:nvPr>
        </p:nvSpPr>
        <p:spPr>
          <a:xfrm rot="16200000">
            <a:off x="199686" y="3072881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88" name="圆角矩形 9"/>
          <p:cNvSpPr/>
          <p:nvPr>
            <p:custDataLst>
              <p:tags r:id="rId6"/>
            </p:custDataLst>
          </p:nvPr>
        </p:nvSpPr>
        <p:spPr>
          <a:xfrm rot="16200000">
            <a:off x="5608955" y="-1089419"/>
            <a:ext cx="966322" cy="10966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0" name="圆角矩形 10"/>
          <p:cNvSpPr/>
          <p:nvPr>
            <p:custDataLst>
              <p:tags r:id="rId7"/>
            </p:custDataLst>
          </p:nvPr>
        </p:nvSpPr>
        <p:spPr>
          <a:xfrm rot="16200000">
            <a:off x="198411" y="4321125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8992" name="圆角矩形 11"/>
          <p:cNvSpPr/>
          <p:nvPr>
            <p:custDataLst>
              <p:tags r:id="rId8"/>
            </p:custDataLst>
          </p:nvPr>
        </p:nvSpPr>
        <p:spPr>
          <a:xfrm rot="16200000">
            <a:off x="5610230" y="183050"/>
            <a:ext cx="966322" cy="1096755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4" name="圆角矩形 12"/>
          <p:cNvSpPr/>
          <p:nvPr>
            <p:custDataLst>
              <p:tags r:id="rId9"/>
            </p:custDataLst>
          </p:nvPr>
        </p:nvSpPr>
        <p:spPr>
          <a:xfrm rot="16200000">
            <a:off x="199686" y="5594231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96" name="文本框 7"/>
          <p:cNvSpPr txBox="1"/>
          <p:nvPr>
            <p:custDataLst>
              <p:tags r:id="rId10"/>
            </p:custDataLst>
          </p:nvPr>
        </p:nvSpPr>
        <p:spPr>
          <a:xfrm>
            <a:off x="1069249" y="3910568"/>
            <a:ext cx="10506261" cy="96632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主题与品牌形象或企业文化相符合，能够提升品牌形象或企业文化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8998" name="文本框 8"/>
          <p:cNvSpPr txBox="1"/>
          <p:nvPr>
            <p:custDataLst>
              <p:tags r:id="rId11"/>
            </p:custDataLst>
          </p:nvPr>
        </p:nvSpPr>
        <p:spPr>
          <a:xfrm>
            <a:off x="1069249" y="5184313"/>
            <a:ext cx="10506261" cy="96552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fontScale="87500"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主题具有可执行性和可持续性，能够为活动策划提供实际操作和长期发展的可能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00" name="文本框 13"/>
          <p:cNvSpPr txBox="1"/>
          <p:nvPr>
            <p:custDataLst>
              <p:tags r:id="rId12"/>
            </p:custDataLst>
          </p:nvPr>
        </p:nvSpPr>
        <p:spPr>
          <a:xfrm>
            <a:off x="1069249" y="1388580"/>
            <a:ext cx="10506261" cy="96632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主题与活动目的相契合，能够吸引目标受众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02" name="文本框 14"/>
          <p:cNvSpPr txBox="1"/>
          <p:nvPr>
            <p:custDataLst>
              <p:tags r:id="rId13"/>
            </p:custDataLst>
          </p:nvPr>
        </p:nvSpPr>
        <p:spPr>
          <a:xfrm>
            <a:off x="1069249" y="2663600"/>
            <a:ext cx="10506261" cy="96552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主题具有独特性和新颖性，能够引起人们的兴趣和好奇心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36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主题吸引力</a:t>
            </a:r>
            <a:endParaRPr lang="zh-CN" altLang="en-US"/>
          </a:p>
        </p:txBody>
      </p:sp>
      <p:sp>
        <p:nvSpPr>
          <p:cNvPr id="1049038" name="圆角矩形 3"/>
          <p:cNvSpPr/>
          <p:nvPr>
            <p:custDataLst>
              <p:tags r:id="rId2"/>
            </p:custDataLst>
          </p:nvPr>
        </p:nvSpPr>
        <p:spPr>
          <a:xfrm rot="16200000">
            <a:off x="5608955" y="-3611407"/>
            <a:ext cx="966322" cy="10966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0" name="圆角矩形 4"/>
          <p:cNvSpPr/>
          <p:nvPr>
            <p:custDataLst>
              <p:tags r:id="rId3"/>
            </p:custDataLst>
          </p:nvPr>
        </p:nvSpPr>
        <p:spPr>
          <a:xfrm rot="16200000">
            <a:off x="198411" y="1799137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42" name="圆角矩形 5"/>
          <p:cNvSpPr/>
          <p:nvPr>
            <p:custDataLst>
              <p:tags r:id="rId4"/>
            </p:custDataLst>
          </p:nvPr>
        </p:nvSpPr>
        <p:spPr>
          <a:xfrm rot="16200000">
            <a:off x="5610230" y="-2338301"/>
            <a:ext cx="966322" cy="1096755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4" name="圆角矩形 6"/>
          <p:cNvSpPr/>
          <p:nvPr>
            <p:custDataLst>
              <p:tags r:id="rId5"/>
            </p:custDataLst>
          </p:nvPr>
        </p:nvSpPr>
        <p:spPr>
          <a:xfrm rot="16200000">
            <a:off x="199686" y="3072881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46" name="圆角矩形 9"/>
          <p:cNvSpPr/>
          <p:nvPr>
            <p:custDataLst>
              <p:tags r:id="rId6"/>
            </p:custDataLst>
          </p:nvPr>
        </p:nvSpPr>
        <p:spPr>
          <a:xfrm rot="16200000">
            <a:off x="5608955" y="-1089419"/>
            <a:ext cx="966322" cy="10966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8" name="圆角矩形 10"/>
          <p:cNvSpPr/>
          <p:nvPr>
            <p:custDataLst>
              <p:tags r:id="rId7"/>
            </p:custDataLst>
          </p:nvPr>
        </p:nvSpPr>
        <p:spPr>
          <a:xfrm rot="16200000">
            <a:off x="198411" y="4321125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50" name="圆角矩形 11"/>
          <p:cNvSpPr/>
          <p:nvPr>
            <p:custDataLst>
              <p:tags r:id="rId8"/>
            </p:custDataLst>
          </p:nvPr>
        </p:nvSpPr>
        <p:spPr>
          <a:xfrm rot="16200000">
            <a:off x="5610230" y="183050"/>
            <a:ext cx="966322" cy="1096755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2" name="圆角矩形 12"/>
          <p:cNvSpPr/>
          <p:nvPr>
            <p:custDataLst>
              <p:tags r:id="rId9"/>
            </p:custDataLst>
          </p:nvPr>
        </p:nvSpPr>
        <p:spPr>
          <a:xfrm rot="16200000">
            <a:off x="199686" y="5594231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54" name="文本框 7"/>
          <p:cNvSpPr txBox="1"/>
          <p:nvPr>
            <p:custDataLst>
              <p:tags r:id="rId10"/>
            </p:custDataLst>
          </p:nvPr>
        </p:nvSpPr>
        <p:spPr>
          <a:xfrm>
            <a:off x="1069249" y="3910568"/>
            <a:ext cx="10506261" cy="96632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主题要具有可操作性，能够在实际活动中得到有效执行。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56" name="文本框 8"/>
          <p:cNvSpPr txBox="1"/>
          <p:nvPr>
            <p:custDataLst>
              <p:tags r:id="rId11"/>
            </p:custDataLst>
          </p:nvPr>
        </p:nvSpPr>
        <p:spPr>
          <a:xfrm>
            <a:off x="1069249" y="5184313"/>
            <a:ext cx="10506261" cy="96552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主题要具有记忆点，能够让受众在活动中留下深刻印象。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58" name="文本框 13"/>
          <p:cNvSpPr txBox="1"/>
          <p:nvPr>
            <p:custDataLst>
              <p:tags r:id="rId12"/>
            </p:custDataLst>
          </p:nvPr>
        </p:nvSpPr>
        <p:spPr>
          <a:xfrm>
            <a:off x="1069249" y="1388580"/>
            <a:ext cx="10506261" cy="96632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主题要与活动目的相契合，能够准确传达活动意图。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60" name="文本框 14"/>
          <p:cNvSpPr txBox="1"/>
          <p:nvPr>
            <p:custDataLst>
              <p:tags r:id="rId13"/>
            </p:custDataLst>
          </p:nvPr>
        </p:nvSpPr>
        <p:spPr>
          <a:xfrm>
            <a:off x="1069249" y="2663600"/>
            <a:ext cx="10506261" cy="96552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主题要有新意，能够吸引目标受众的关注和兴趣。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94" name="标题 1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活动形式</a:t>
            </a:r>
            <a:endParaRPr lang="zh-CN" altLang="en-US"/>
          </a:p>
        </p:txBody>
      </p:sp>
      <p:sp>
        <p:nvSpPr>
          <p:cNvPr id="1049096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5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42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线上活动</a:t>
            </a:r>
            <a:endParaRPr lang="zh-CN" altLang="en-US"/>
          </a:p>
        </p:txBody>
      </p:sp>
      <p:sp>
        <p:nvSpPr>
          <p:cNvPr id="1049144" name="矩形 15"/>
          <p:cNvSpPr/>
          <p:nvPr>
            <p:custDataLst>
              <p:tags r:id="rId2"/>
            </p:custDataLst>
          </p:nvPr>
        </p:nvSpPr>
        <p:spPr>
          <a:xfrm>
            <a:off x="2267933" y="1373272"/>
            <a:ext cx="7653188" cy="672929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直播互动：通过直播平台与观众进行实时互动，增强参与感。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6" name="任意多边形 17"/>
          <p:cNvSpPr/>
          <p:nvPr>
            <p:custDataLst>
              <p:tags r:id="rId3"/>
            </p:custDataLst>
          </p:nvPr>
        </p:nvSpPr>
        <p:spPr>
          <a:xfrm flipV="1">
            <a:off x="2186262" y="1289050"/>
            <a:ext cx="1368828" cy="25777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8" name="任意多边形 18"/>
          <p:cNvSpPr/>
          <p:nvPr>
            <p:custDataLst>
              <p:tags r:id="rId4"/>
            </p:custDataLst>
          </p:nvPr>
        </p:nvSpPr>
        <p:spPr>
          <a:xfrm flipH="1">
            <a:off x="8631410" y="1873503"/>
            <a:ext cx="1368828" cy="25777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0" name="矩形 27"/>
          <p:cNvSpPr/>
          <p:nvPr>
            <p:custDataLst>
              <p:tags r:id="rId5"/>
            </p:custDataLst>
          </p:nvPr>
        </p:nvSpPr>
        <p:spPr>
          <a:xfrm>
            <a:off x="2267933" y="2746354"/>
            <a:ext cx="7653188" cy="672929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在线竞赛：利用网络平台举办各类竞赛，吸引用户参与。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2" name="任意多边形 29"/>
          <p:cNvSpPr/>
          <p:nvPr>
            <p:custDataLst>
              <p:tags r:id="rId6"/>
            </p:custDataLst>
          </p:nvPr>
        </p:nvSpPr>
        <p:spPr>
          <a:xfrm flipV="1">
            <a:off x="2186262" y="2662132"/>
            <a:ext cx="1368828" cy="25777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4" name="任意多边形 30"/>
          <p:cNvSpPr/>
          <p:nvPr>
            <p:custDataLst>
              <p:tags r:id="rId7"/>
            </p:custDataLst>
          </p:nvPr>
        </p:nvSpPr>
        <p:spPr>
          <a:xfrm flipH="1">
            <a:off x="8631410" y="3246585"/>
            <a:ext cx="1368828" cy="25777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6" name="矩形 5"/>
          <p:cNvSpPr/>
          <p:nvPr>
            <p:custDataLst>
              <p:tags r:id="rId8"/>
            </p:custDataLst>
          </p:nvPr>
        </p:nvSpPr>
        <p:spPr>
          <a:xfrm>
            <a:off x="2267933" y="4119436"/>
            <a:ext cx="7653188" cy="672929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线上讲座：邀请专家进行在线讲座，分享知识和经验。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8" name="任意多边形 7"/>
          <p:cNvSpPr/>
          <p:nvPr>
            <p:custDataLst>
              <p:tags r:id="rId9"/>
            </p:custDataLst>
          </p:nvPr>
        </p:nvSpPr>
        <p:spPr>
          <a:xfrm flipV="1">
            <a:off x="2186262" y="4035214"/>
            <a:ext cx="1368828" cy="25777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0" name="任意多边形 8"/>
          <p:cNvSpPr/>
          <p:nvPr>
            <p:custDataLst>
              <p:tags r:id="rId10"/>
            </p:custDataLst>
          </p:nvPr>
        </p:nvSpPr>
        <p:spPr>
          <a:xfrm flipH="1">
            <a:off x="8631410" y="4619667"/>
            <a:ext cx="1368828" cy="25777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2" name="矩形 10"/>
          <p:cNvSpPr/>
          <p:nvPr>
            <p:custDataLst>
              <p:tags r:id="rId11"/>
            </p:custDataLst>
          </p:nvPr>
        </p:nvSpPr>
        <p:spPr>
          <a:xfrm>
            <a:off x="2267933" y="5492518"/>
            <a:ext cx="7653188" cy="672929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社交媒体活动：利用社交媒体平台开展互动活动，提高品牌知名度。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4" name="任意多边形 12"/>
          <p:cNvSpPr/>
          <p:nvPr>
            <p:custDataLst>
              <p:tags r:id="rId12"/>
            </p:custDataLst>
          </p:nvPr>
        </p:nvSpPr>
        <p:spPr>
          <a:xfrm flipV="1">
            <a:off x="2186262" y="5408296"/>
            <a:ext cx="1368828" cy="25777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6" name="任意多边形 13"/>
          <p:cNvSpPr/>
          <p:nvPr>
            <p:custDataLst>
              <p:tags r:id="rId13"/>
            </p:custDataLst>
          </p:nvPr>
        </p:nvSpPr>
        <p:spPr>
          <a:xfrm flipH="1">
            <a:off x="8631410" y="5992749"/>
            <a:ext cx="1368828" cy="25777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00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线下活动</a:t>
            </a:r>
            <a:endParaRPr lang="zh-CN" altLang="en-US"/>
          </a:p>
        </p:txBody>
      </p:sp>
      <p:sp>
        <p:nvSpPr>
          <p:cNvPr id="1049202" name="对角圆角矩形 15"/>
          <p:cNvSpPr/>
          <p:nvPr>
            <p:custDataLst>
              <p:tags r:id="rId2"/>
            </p:custDataLst>
          </p:nvPr>
        </p:nvSpPr>
        <p:spPr>
          <a:xfrm>
            <a:off x="1305000" y="4106881"/>
            <a:ext cx="9575806" cy="80710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04" name="对角圆角矩形 16"/>
          <p:cNvSpPr/>
          <p:nvPr>
            <p:custDataLst>
              <p:tags r:id="rId3"/>
            </p:custDataLst>
          </p:nvPr>
        </p:nvSpPr>
        <p:spPr>
          <a:xfrm>
            <a:off x="1305000" y="3960308"/>
            <a:ext cx="582800" cy="55611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06" name="直角三角形 17"/>
          <p:cNvSpPr/>
          <p:nvPr>
            <p:custDataLst>
              <p:tags r:id="rId4"/>
            </p:custDataLst>
          </p:nvPr>
        </p:nvSpPr>
        <p:spPr>
          <a:xfrm>
            <a:off x="1887930" y="3960981"/>
            <a:ext cx="87808" cy="146346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08" name="文本框 27"/>
          <p:cNvSpPr txBox="1"/>
          <p:nvPr>
            <p:custDataLst>
              <p:tags r:id="rId5"/>
            </p:custDataLst>
          </p:nvPr>
        </p:nvSpPr>
        <p:spPr>
          <a:xfrm>
            <a:off x="1925582" y="4118311"/>
            <a:ext cx="8652018" cy="79320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展览展示：通过展览展示相关产品或文化，让参与者近距离了解和感受，同时增加互动和交流。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0" name="对角圆角矩形 52"/>
          <p:cNvSpPr/>
          <p:nvPr>
            <p:custDataLst>
              <p:tags r:id="rId6"/>
            </p:custDataLst>
          </p:nvPr>
        </p:nvSpPr>
        <p:spPr>
          <a:xfrm>
            <a:off x="1305000" y="1436295"/>
            <a:ext cx="9575806" cy="80710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12" name="对角圆角矩形 53"/>
          <p:cNvSpPr/>
          <p:nvPr>
            <p:custDataLst>
              <p:tags r:id="rId7"/>
            </p:custDataLst>
          </p:nvPr>
        </p:nvSpPr>
        <p:spPr>
          <a:xfrm>
            <a:off x="1305000" y="1289050"/>
            <a:ext cx="582800" cy="55611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14" name="直角三角形 54"/>
          <p:cNvSpPr/>
          <p:nvPr>
            <p:custDataLst>
              <p:tags r:id="rId8"/>
            </p:custDataLst>
          </p:nvPr>
        </p:nvSpPr>
        <p:spPr>
          <a:xfrm>
            <a:off x="1887930" y="1289722"/>
            <a:ext cx="87808" cy="146346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16" name="文本框 56"/>
          <p:cNvSpPr txBox="1"/>
          <p:nvPr>
            <p:custDataLst>
              <p:tags r:id="rId9"/>
            </p:custDataLst>
          </p:nvPr>
        </p:nvSpPr>
        <p:spPr>
          <a:xfrm>
            <a:off x="1925582" y="1439657"/>
            <a:ext cx="8652018" cy="79320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主题派对：根据活动主题，设计相应的派对场景和活动环节，让参与者沉浸其中。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8" name="对角圆角矩形 5"/>
          <p:cNvSpPr/>
          <p:nvPr>
            <p:custDataLst>
              <p:tags r:id="rId10"/>
            </p:custDataLst>
          </p:nvPr>
        </p:nvSpPr>
        <p:spPr>
          <a:xfrm>
            <a:off x="1305000" y="2771588"/>
            <a:ext cx="9575806" cy="80710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0" name="对角圆角矩形 6"/>
          <p:cNvSpPr/>
          <p:nvPr>
            <p:custDataLst>
              <p:tags r:id="rId11"/>
            </p:custDataLst>
          </p:nvPr>
        </p:nvSpPr>
        <p:spPr>
          <a:xfrm>
            <a:off x="1305000" y="2624343"/>
            <a:ext cx="582800" cy="55611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2" name="直角三角形 7"/>
          <p:cNvSpPr/>
          <p:nvPr>
            <p:custDataLst>
              <p:tags r:id="rId12"/>
            </p:custDataLst>
          </p:nvPr>
        </p:nvSpPr>
        <p:spPr>
          <a:xfrm>
            <a:off x="1887930" y="2625688"/>
            <a:ext cx="87808" cy="146346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4" name="文本框 8"/>
          <p:cNvSpPr txBox="1"/>
          <p:nvPr>
            <p:custDataLst>
              <p:tags r:id="rId13"/>
            </p:custDataLst>
          </p:nvPr>
        </p:nvSpPr>
        <p:spPr>
          <a:xfrm>
            <a:off x="1925582" y="2783018"/>
            <a:ext cx="8652018" cy="79320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84444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户外探险：组织参与者进行户外探险活动，如徒步、骑行、野营等，增加活动的趣味性和挑战性。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6" name="对角圆角矩形 9"/>
          <p:cNvSpPr/>
          <p:nvPr>
            <p:custDataLst>
              <p:tags r:id="rId14"/>
            </p:custDataLst>
          </p:nvPr>
        </p:nvSpPr>
        <p:spPr>
          <a:xfrm>
            <a:off x="1305000" y="5442847"/>
            <a:ext cx="9575806" cy="80710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8" name="对角圆角矩形 10"/>
          <p:cNvSpPr/>
          <p:nvPr>
            <p:custDataLst>
              <p:tags r:id="rId15"/>
            </p:custDataLst>
          </p:nvPr>
        </p:nvSpPr>
        <p:spPr>
          <a:xfrm>
            <a:off x="1305000" y="5295601"/>
            <a:ext cx="582800" cy="55611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30" name="直角三角形 11"/>
          <p:cNvSpPr/>
          <p:nvPr>
            <p:custDataLst>
              <p:tags r:id="rId16"/>
            </p:custDataLst>
          </p:nvPr>
        </p:nvSpPr>
        <p:spPr>
          <a:xfrm>
            <a:off x="1887930" y="5296274"/>
            <a:ext cx="87808" cy="146346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32" name="文本框 12"/>
          <p:cNvSpPr txBox="1"/>
          <p:nvPr>
            <p:custDataLst>
              <p:tags r:id="rId17"/>
            </p:custDataLst>
          </p:nvPr>
        </p:nvSpPr>
        <p:spPr>
          <a:xfrm>
            <a:off x="1925582" y="5453604"/>
            <a:ext cx="8652018" cy="79320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公益活动：组织参与者参加公益活动，如环保、义工、慈善等，提升社会责任感和参与感。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66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线上线下结合</a:t>
            </a:r>
            <a:endParaRPr lang="zh-CN" altLang="en-US"/>
          </a:p>
        </p:txBody>
      </p:sp>
      <p:sp>
        <p:nvSpPr>
          <p:cNvPr id="1049268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718" y="1515260"/>
            <a:ext cx="855601" cy="248961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0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49865" y="4288748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2" name="任意多边形 18"/>
          <p:cNvSpPr/>
          <p:nvPr>
            <p:custDataLst>
              <p:tags r:id="rId4"/>
            </p:custDataLst>
          </p:nvPr>
        </p:nvSpPr>
        <p:spPr>
          <a:xfrm>
            <a:off x="6439191" y="2329107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4" name="任意多边形 19"/>
          <p:cNvSpPr/>
          <p:nvPr>
            <p:custDataLst>
              <p:tags r:id="rId5"/>
            </p:custDataLst>
          </p:nvPr>
        </p:nvSpPr>
        <p:spPr>
          <a:xfrm flipV="1">
            <a:off x="6311667" y="1689565"/>
            <a:ext cx="2489617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6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740" y="1515901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8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169" y="4288748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80" name="任意多边形 4"/>
          <p:cNvSpPr/>
          <p:nvPr>
            <p:custDataLst>
              <p:tags r:id="rId8"/>
            </p:custDataLst>
          </p:nvPr>
        </p:nvSpPr>
        <p:spPr>
          <a:xfrm>
            <a:off x="736495" y="2329107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82" name="任意多边形 5"/>
          <p:cNvSpPr/>
          <p:nvPr>
            <p:custDataLst>
              <p:tags r:id="rId9"/>
            </p:custDataLst>
          </p:nvPr>
        </p:nvSpPr>
        <p:spPr>
          <a:xfrm flipV="1">
            <a:off x="608330" y="1689565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8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495" y="3038500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线上宣传，线下体验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8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191" y="3038500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线上投票，线下颁奖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88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103" y="1528718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90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1891" y="4301565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92" name="任意多边形 11"/>
          <p:cNvSpPr/>
          <p:nvPr>
            <p:custDataLst>
              <p:tags r:id="rId14"/>
            </p:custDataLst>
          </p:nvPr>
        </p:nvSpPr>
        <p:spPr>
          <a:xfrm>
            <a:off x="3661217" y="2341283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94" name="任意多边形 12"/>
          <p:cNvSpPr/>
          <p:nvPr>
            <p:custDataLst>
              <p:tags r:id="rId15"/>
            </p:custDataLst>
          </p:nvPr>
        </p:nvSpPr>
        <p:spPr>
          <a:xfrm flipV="1">
            <a:off x="3533693" y="1703022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96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050" y="1553710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98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7838" y="4325275"/>
            <a:ext cx="813368" cy="2235485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00" name="任意多边形 25"/>
          <p:cNvSpPr/>
          <p:nvPr>
            <p:custDataLst>
              <p:tags r:id="rId18"/>
            </p:custDataLst>
          </p:nvPr>
        </p:nvSpPr>
        <p:spPr>
          <a:xfrm>
            <a:off x="9216523" y="2366275"/>
            <a:ext cx="2235485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02" name="任意多边形 26"/>
          <p:cNvSpPr/>
          <p:nvPr>
            <p:custDataLst>
              <p:tags r:id="rId19"/>
            </p:custDataLst>
          </p:nvPr>
        </p:nvSpPr>
        <p:spPr>
          <a:xfrm flipV="1">
            <a:off x="9089640" y="1728014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0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164" y="3075668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线下活动，线上直播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0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217" y="3050676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线下活动，线上互动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40" name="标题 1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活动内容</a:t>
            </a:r>
            <a:endParaRPr lang="zh-CN" altLang="en-US"/>
          </a:p>
        </p:txBody>
      </p:sp>
      <p:sp>
        <p:nvSpPr>
          <p:cNvPr id="1049342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5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88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活动环节设计</a:t>
            </a:r>
            <a:endParaRPr lang="zh-CN" altLang="en-US"/>
          </a:p>
        </p:txBody>
      </p:sp>
      <p:sp>
        <p:nvSpPr>
          <p:cNvPr id="1049390" name="圆角矩形 26"/>
          <p:cNvSpPr/>
          <p:nvPr>
            <p:custDataLst>
              <p:tags r:id="rId2"/>
            </p:custDataLst>
          </p:nvPr>
        </p:nvSpPr>
        <p:spPr>
          <a:xfrm>
            <a:off x="608330" y="1763318"/>
            <a:ext cx="1993445" cy="401143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92" name="圆角矩形 28"/>
          <p:cNvSpPr/>
          <p:nvPr>
            <p:custDataLst>
              <p:tags r:id="rId3"/>
            </p:custDataLst>
          </p:nvPr>
        </p:nvSpPr>
        <p:spPr>
          <a:xfrm>
            <a:off x="610874" y="1763318"/>
            <a:ext cx="1989238" cy="21315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394" name="文本框 31"/>
          <p:cNvSpPr txBox="1"/>
          <p:nvPr>
            <p:custDataLst>
              <p:tags r:id="rId4"/>
            </p:custDataLst>
          </p:nvPr>
        </p:nvSpPr>
        <p:spPr>
          <a:xfrm>
            <a:off x="692922" y="2185007"/>
            <a:ext cx="1825865" cy="3454917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开场环节：活动主持人介绍活动主题和目的，欢迎来宾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6" name="圆角矩形 29"/>
          <p:cNvSpPr/>
          <p:nvPr>
            <p:custDataLst>
              <p:tags r:id="rId5"/>
            </p:custDataLst>
          </p:nvPr>
        </p:nvSpPr>
        <p:spPr>
          <a:xfrm>
            <a:off x="2852247" y="1763318"/>
            <a:ext cx="1993445" cy="401143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98" name="圆角矩形 32"/>
          <p:cNvSpPr/>
          <p:nvPr>
            <p:custDataLst>
              <p:tags r:id="rId6"/>
            </p:custDataLst>
          </p:nvPr>
        </p:nvSpPr>
        <p:spPr>
          <a:xfrm>
            <a:off x="2854791" y="1763318"/>
            <a:ext cx="1989238" cy="21315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400" name="文本框 34"/>
          <p:cNvSpPr txBox="1"/>
          <p:nvPr>
            <p:custDataLst>
              <p:tags r:id="rId7"/>
            </p:custDataLst>
          </p:nvPr>
        </p:nvSpPr>
        <p:spPr>
          <a:xfrm>
            <a:off x="2936839" y="2185007"/>
            <a:ext cx="1825865" cy="3456280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主题演讲：邀请专业人士分享行业经验和见解，增加参与者知识储备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2" name="圆角矩形 3"/>
          <p:cNvSpPr/>
          <p:nvPr>
            <p:custDataLst>
              <p:tags r:id="rId8"/>
            </p:custDataLst>
          </p:nvPr>
        </p:nvSpPr>
        <p:spPr>
          <a:xfrm>
            <a:off x="5096165" y="1763318"/>
            <a:ext cx="1993445" cy="401143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04" name="圆角矩形 4"/>
          <p:cNvSpPr/>
          <p:nvPr>
            <p:custDataLst>
              <p:tags r:id="rId9"/>
            </p:custDataLst>
          </p:nvPr>
        </p:nvSpPr>
        <p:spPr>
          <a:xfrm>
            <a:off x="5098073" y="1763318"/>
            <a:ext cx="1989238" cy="21315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406" name="文本框 5"/>
          <p:cNvSpPr txBox="1"/>
          <p:nvPr>
            <p:custDataLst>
              <p:tags r:id="rId10"/>
            </p:custDataLst>
          </p:nvPr>
        </p:nvSpPr>
        <p:spPr>
          <a:xfrm>
            <a:off x="5180121" y="2185007"/>
            <a:ext cx="1825865" cy="3456280"/>
          </a:xfrm>
          <a:prstGeom prst="rect">
            <a:avLst/>
          </a:prstGeom>
          <a:noFill/>
        </p:spPr>
        <p:txBody>
          <a:bodyPr wrap="square" rtlCol="0" anchor="t" anchorCtr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互动环节：设计有趣的互动游戏或小组讨论，提高参与者的参与度和兴趣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8" name="圆角矩形 8"/>
          <p:cNvSpPr/>
          <p:nvPr>
            <p:custDataLst>
              <p:tags r:id="rId11"/>
            </p:custDataLst>
          </p:nvPr>
        </p:nvSpPr>
        <p:spPr>
          <a:xfrm>
            <a:off x="7340082" y="1763318"/>
            <a:ext cx="1993445" cy="401143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10" name="圆角矩形 9"/>
          <p:cNvSpPr/>
          <p:nvPr>
            <p:custDataLst>
              <p:tags r:id="rId12"/>
            </p:custDataLst>
          </p:nvPr>
        </p:nvSpPr>
        <p:spPr>
          <a:xfrm>
            <a:off x="7341990" y="1763318"/>
            <a:ext cx="1989238" cy="21315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412" name="文本框 10"/>
          <p:cNvSpPr txBox="1"/>
          <p:nvPr>
            <p:custDataLst>
              <p:tags r:id="rId13"/>
            </p:custDataLst>
          </p:nvPr>
        </p:nvSpPr>
        <p:spPr>
          <a:xfrm>
            <a:off x="7424038" y="2185007"/>
            <a:ext cx="1825865" cy="3456280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抽奖环节：设置奖品，增加活动的趣味性和吸引力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4" name="圆角矩形 6"/>
          <p:cNvSpPr/>
          <p:nvPr>
            <p:custDataLst>
              <p:tags r:id="rId14"/>
            </p:custDataLst>
          </p:nvPr>
        </p:nvSpPr>
        <p:spPr>
          <a:xfrm>
            <a:off x="9583999" y="1764590"/>
            <a:ext cx="1993445" cy="401143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16" name="圆角矩形 7"/>
          <p:cNvSpPr/>
          <p:nvPr>
            <p:custDataLst>
              <p:tags r:id="rId15"/>
            </p:custDataLst>
          </p:nvPr>
        </p:nvSpPr>
        <p:spPr>
          <a:xfrm>
            <a:off x="9585907" y="1764590"/>
            <a:ext cx="1989238" cy="21315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418" name="文本框 11"/>
          <p:cNvSpPr txBox="1"/>
          <p:nvPr>
            <p:custDataLst>
              <p:tags r:id="rId16"/>
            </p:custDataLst>
          </p:nvPr>
        </p:nvSpPr>
        <p:spPr>
          <a:xfrm>
            <a:off x="9667955" y="2186915"/>
            <a:ext cx="1825865" cy="3456280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闭幕环节：主持人总结活动内容，感谢来宾，宣布活动结束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52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活动互动性</a:t>
            </a:r>
            <a:endParaRPr lang="zh-CN" altLang="en-US"/>
          </a:p>
        </p:txBody>
      </p:sp>
      <p:sp>
        <p:nvSpPr>
          <p:cNvPr id="1049454" name="矩形 3"/>
          <p:cNvSpPr/>
          <p:nvPr>
            <p:custDataLst>
              <p:tags r:id="rId2"/>
            </p:custDataLst>
          </p:nvPr>
        </p:nvSpPr>
        <p:spPr>
          <a:xfrm>
            <a:off x="1422060" y="1289050"/>
            <a:ext cx="9892185" cy="1087618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6" name="矩形 13"/>
          <p:cNvSpPr/>
          <p:nvPr>
            <p:custDataLst>
              <p:tags r:id="rId3"/>
            </p:custDataLst>
          </p:nvPr>
        </p:nvSpPr>
        <p:spPr>
          <a:xfrm>
            <a:off x="871468" y="1289050"/>
            <a:ext cx="268273" cy="1087618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8" name="文本框 4"/>
          <p:cNvSpPr txBox="1"/>
          <p:nvPr>
            <p:custDataLst>
              <p:tags r:id="rId4"/>
            </p:custDataLst>
          </p:nvPr>
        </p:nvSpPr>
        <p:spPr>
          <a:xfrm>
            <a:off x="1705297" y="1383021"/>
            <a:ext cx="9465080" cy="8997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增强观众参与感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0" name="矩形 39"/>
          <p:cNvSpPr/>
          <p:nvPr>
            <p:custDataLst>
              <p:tags r:id="rId5"/>
            </p:custDataLst>
          </p:nvPr>
        </p:nvSpPr>
        <p:spPr>
          <a:xfrm>
            <a:off x="1422060" y="2580161"/>
            <a:ext cx="9892185" cy="1087618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2" name="矩形 5"/>
          <p:cNvSpPr/>
          <p:nvPr>
            <p:custDataLst>
              <p:tags r:id="rId6"/>
            </p:custDataLst>
          </p:nvPr>
        </p:nvSpPr>
        <p:spPr>
          <a:xfrm>
            <a:off x="871468" y="2580161"/>
            <a:ext cx="268273" cy="1087618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4" name="文本框 41"/>
          <p:cNvSpPr txBox="1"/>
          <p:nvPr>
            <p:custDataLst>
              <p:tags r:id="rId7"/>
            </p:custDataLst>
          </p:nvPr>
        </p:nvSpPr>
        <p:spPr>
          <a:xfrm>
            <a:off x="1705297" y="2674132"/>
            <a:ext cx="9465080" cy="8997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引入互动环节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6" name="矩形 12"/>
          <p:cNvSpPr/>
          <p:nvPr>
            <p:custDataLst>
              <p:tags r:id="rId8"/>
            </p:custDataLst>
          </p:nvPr>
        </p:nvSpPr>
        <p:spPr>
          <a:xfrm>
            <a:off x="1422060" y="3871272"/>
            <a:ext cx="9892185" cy="1087618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8" name="矩形 17"/>
          <p:cNvSpPr/>
          <p:nvPr>
            <p:custDataLst>
              <p:tags r:id="rId9"/>
            </p:custDataLst>
          </p:nvPr>
        </p:nvSpPr>
        <p:spPr>
          <a:xfrm>
            <a:off x="871468" y="3871272"/>
            <a:ext cx="268273" cy="1087618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0" name="文本框 19"/>
          <p:cNvSpPr txBox="1"/>
          <p:nvPr>
            <p:custDataLst>
              <p:tags r:id="rId10"/>
            </p:custDataLst>
          </p:nvPr>
        </p:nvSpPr>
        <p:spPr>
          <a:xfrm>
            <a:off x="1705297" y="3965244"/>
            <a:ext cx="9465080" cy="8997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利用社交媒体互动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2" name="矩形 49"/>
          <p:cNvSpPr/>
          <p:nvPr>
            <p:custDataLst>
              <p:tags r:id="rId11"/>
            </p:custDataLst>
          </p:nvPr>
        </p:nvSpPr>
        <p:spPr>
          <a:xfrm>
            <a:off x="1422060" y="5161722"/>
            <a:ext cx="9892185" cy="1087618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4" name="矩形 26"/>
          <p:cNvSpPr/>
          <p:nvPr>
            <p:custDataLst>
              <p:tags r:id="rId12"/>
            </p:custDataLst>
          </p:nvPr>
        </p:nvSpPr>
        <p:spPr>
          <a:xfrm>
            <a:off x="871468" y="5161722"/>
            <a:ext cx="268273" cy="1087618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6" name="文本框 27"/>
          <p:cNvSpPr txBox="1"/>
          <p:nvPr>
            <p:custDataLst>
              <p:tags r:id="rId13"/>
            </p:custDataLst>
          </p:nvPr>
        </p:nvSpPr>
        <p:spPr>
          <a:xfrm>
            <a:off x="1705297" y="5255693"/>
            <a:ext cx="9465080" cy="8997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创新互动形式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https://d.book118.com/446223231203010050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具体内容，简明扼要的阐述您的观点。根据需要可酌情增减文字，以便观者准确的理解您传达的思想。 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"/>
  <p:tag name="KSO_WM_UNIT_SUBTYPE" val="a"/>
  <p:tag name="KSO_WM_UNIT_TYPE" val="f"/>
  <p:tag name="KSO_WM_UNIT_VALUE" val="6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S"/>
  <p:tag name="KSO_WM_UNIT_TYPE" val="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  <p:tag name="KSO_WM_TEMPLATE_THUMBS_INDEX" val="1、9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SLIDE_CONTENT_AREA" val="{&quot;left&quot;:&quot;413.45&quot;,&quot;top&quot;:&quot;89.95&quot;,&quot;width&quot;:&quot;493.5&quot;,&quot;height&quot;:&quot;323.95&quot;}"/>
  <p:tag name="KSO_WM_SLIDE_ID" val="custom20230280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  <p:tag name="KSO_WM_TEMPLATE_THUMBS_INDEX" val="1、9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1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80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18.xml><?xml version="1.0" encoding="utf-8"?>
<p:tagLst xmlns:p="http://schemas.openxmlformats.org/presentationml/2006/main">
  <p:tag name="KSO_WM_BEAUTIFY_FLAG" val="#wm#"/>
  <p:tag name="KSO_WM_SLIDE_CONTENT_AREA" val="{&quot;left&quot;:&quot;139.5&quot;,&quot;top&quot;:&quot;66.4&quot;,&quot;width&quot;:&quot;693&quot;,&quot;height&quot;:&quot;392.25&quot;}"/>
  <p:tag name="KSO_WM_SLIDE_ID" val="custom2023028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6"/>
</p:tagLst>
</file>

<file path=ppt/tags/tag157.xml><?xml version="1.0" encoding="utf-8"?>
<p:tagLst xmlns:p="http://schemas.openxmlformats.org/presentationml/2006/main">
  <p:tag name="KSO_WM_BEAUTIFY_FLAG" val="#wm#"/>
  <p:tag name="KSO_WM_SLIDE_CONTENT_AREA" val="{&quot;left&quot;:&quot;139.5&quot;,&quot;top&quot;:&quot;66.4&quot;,&quot;width&quot;:&quot;693&quot;,&quot;height&quot;:&quot;392.25&quot;}"/>
  <p:tag name="KSO_WM_SLIDE_ID" val="custom2023028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6"/>
</p:tagLst>
</file>

<file path=ppt/tags/tag208.xml><?xml version="1.0" encoding="utf-8"?>
<p:tagLst xmlns:p="http://schemas.openxmlformats.org/presentationml/2006/main">
  <p:tag name="KSO_WM_BEAUTIFY_FLAG" val="#wm#"/>
  <p:tag name="KSO_WM_SLIDE_CONTENT_AREA" val="{&quot;left&quot;:&quot;139.5&quot;,&quot;top&quot;:&quot;66.4&quot;,&quot;width&quot;:&quot;693&quot;,&quot;height&quot;:&quot;392.25&quot;}"/>
  <p:tag name="KSO_WM_SLIDE_ID" val="custom2023028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i*1_1_1"/>
  <p:tag name="KSO_WM_UNIT_INDEX" val="1_1_1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4*l_h_i*1_1_2"/>
  <p:tag name="KSO_WM_UNIT_INDEX" val="1_1_2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f*1_1_1"/>
  <p:tag name="KSO_WM_UNIT_INDEX" val="1_1_1"/>
  <p:tag name="KSO_WM_UNIT_LAYERLEVEL" val="1_1_1"/>
  <p:tag name="KSO_WM_UNIT_NOCLEAR" val="0"/>
  <p:tag name="KSO_WM_UNIT_PRESET_TEXT" val="此处输入你的正文，文字是您思想的提炼，为了最终演示发布的良好效果。"/>
  <p:tag name="KSO_WM_UNIT_SUBTYPE" val="a"/>
  <p:tag name="KSO_WM_UNIT_TYPE" val="l_h_f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i*1_2_1"/>
  <p:tag name="KSO_WM_UNIT_INDEX" val="1_2_1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4*l_h_i*1_2_2"/>
  <p:tag name="KSO_WM_UNIT_INDEX" val="1_2_2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f*1_2_1"/>
  <p:tag name="KSO_WM_UNIT_INDEX" val="1_2_1"/>
  <p:tag name="KSO_WM_UNIT_LAYERLEVEL" val="1_1_1"/>
  <p:tag name="KSO_WM_UNIT_NOCLEAR" val="0"/>
  <p:tag name="KSO_WM_UNIT_PRESET_TEXT" val="此处输入你的正文，文字是您思想的提炼，为了最终演示发布的良好效果。"/>
  <p:tag name="KSO_WM_UNIT_SUBTYPE" val="a"/>
  <p:tag name="KSO_WM_UNIT_TYPE" val="l_h_f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i*1_3_1"/>
  <p:tag name="KSO_WM_UNIT_INDEX" val="1_3_1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4*l_h_i*1_3_2"/>
  <p:tag name="KSO_WM_UNIT_INDEX" val="1_3_2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f*1_3_1"/>
  <p:tag name="KSO_WM_UNIT_INDEX" val="1_3_1"/>
  <p:tag name="KSO_WM_UNIT_LAYERLEVEL" val="1_1_1"/>
  <p:tag name="KSO_WM_UNIT_NOCLEAR" val="0"/>
  <p:tag name="KSO_WM_UNIT_PRESET_TEXT" val="此处输入你的正文，文字是您思想的提炼，为了最终演示发布的良好效果。"/>
  <p:tag name="KSO_WM_UNIT_SUBTYPE" val="a"/>
  <p:tag name="KSO_WM_UNIT_TYPE" val="l_h_f"/>
  <p:tag name="KSO_WM_UNIT_VALUE" val="104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i*1_4_1"/>
  <p:tag name="KSO_WM_UNIT_INDEX" val="1_4_1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4*l_h_i*1_4_2"/>
  <p:tag name="KSO_WM_UNIT_INDEX" val="1_4_2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f*1_4_1"/>
  <p:tag name="KSO_WM_UNIT_INDEX" val="1_4_1"/>
  <p:tag name="KSO_WM_UNIT_LAYERLEVEL" val="1_1_1"/>
  <p:tag name="KSO_WM_UNIT_NOCLEAR" val="0"/>
  <p:tag name="KSO_WM_UNIT_PRESET_TEXT" val="此处输入你的正文，文字是您思想的提炼，为了最终演示发布的良好效果。"/>
  <p:tag name="KSO_WM_UNIT_SUBTYPE" val="a"/>
  <p:tag name="KSO_WM_UNIT_TYPE" val="l_h_f"/>
  <p:tag name="KSO_WM_UNIT_VALUE" val="104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i*1_5_1"/>
  <p:tag name="KSO_WM_UNIT_INDEX" val="1_5_1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4*l_h_i*1_5_2"/>
  <p:tag name="KSO_WM_UNIT_INDEX" val="1_5_2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f*1_5_1"/>
  <p:tag name="KSO_WM_UNIT_INDEX" val="1_5_1"/>
  <p:tag name="KSO_WM_UNIT_LAYERLEVEL" val="1_1_1"/>
  <p:tag name="KSO_WM_UNIT_NOCLEAR" val="0"/>
  <p:tag name="KSO_WM_UNIT_PRESET_TEXT" val="此处输入你的正文，文字是您思想的提炼，为了最终演示发布的良好效果。"/>
  <p:tag name="KSO_WM_UNIT_SUBTYPE" val="a"/>
  <p:tag name="KSO_WM_UNIT_TYPE" val="l_h_f"/>
  <p:tag name="KSO_WM_UNIT_VALUE" val="104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3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16">
      <a:dk1>
        <a:srgbClr val="000000"/>
      </a:dk1>
      <a:lt1>
        <a:srgbClr val="FFFFFF"/>
      </a:lt1>
      <a:dk2>
        <a:srgbClr val="1F4A2C"/>
      </a:dk2>
      <a:lt2>
        <a:srgbClr val="F1F9F3"/>
      </a:lt2>
      <a:accent1>
        <a:srgbClr val="80B0B2"/>
      </a:accent1>
      <a:accent2>
        <a:srgbClr val="789FB8"/>
      </a:accent2>
      <a:accent3>
        <a:srgbClr val="6F8EBE"/>
      </a:accent3>
      <a:accent4>
        <a:srgbClr val="9FC597"/>
      </a:accent4>
      <a:accent5>
        <a:srgbClr val="94B77F"/>
      </a:accent5>
      <a:accent6>
        <a:srgbClr val="7EA560"/>
      </a:accent6>
      <a:hlink>
        <a:srgbClr val="0563C1"/>
      </a:hlink>
      <a:folHlink>
        <a:srgbClr val="954D72"/>
      </a:folHlink>
    </a:clrScheme>
    <a:fontScheme name="自定义 47">
      <a:majorFont>
        <a:latin typeface="汉仪书宋二简"/>
        <a:ea typeface="汉仪书宋二简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14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汉仪书宋二简</vt:lpstr>
      <vt:lpstr>MiSans Normal</vt:lpstr>
      <vt:lpstr>Wingdings</vt:lpstr>
      <vt:lpstr>Calibri Light</vt:lpstr>
      <vt:lpstr>微软雅黑</vt:lpstr>
      <vt:lpstr>宋体</vt:lpstr>
      <vt:lpstr>Office Theme</vt:lpstr>
      <vt:lpstr>活动策划新奇点子</vt:lpstr>
      <vt:lpstr>目录</vt:lpstr>
      <vt:lpstr>创意主题</vt:lpstr>
      <vt:lpstr>主题选取</vt:lpstr>
      <vt:lpstr>主题创新性</vt:lpstr>
      <vt:lpstr>主题吸引力</vt:lpstr>
      <vt:lpstr>活动形式</vt:lpstr>
      <vt:lpstr>线上活动</vt:lpstr>
      <vt:lpstr>线下活动</vt:lpstr>
      <vt:lpstr>线上线下结合</vt:lpstr>
      <vt:lpstr>活动内容</vt:lpstr>
      <vt:lpstr>活动环节设计</vt:lpstr>
      <vt:lpstr>活动互动性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2024-09-16T04:21:06.808</cp:lastPrinted>
  <dcterms:created xsi:type="dcterms:W3CDTF">2024-09-15T20:21:06Z</dcterms:created>
  <dcterms:modified xsi:type="dcterms:W3CDTF">2024-09-15T20:21:09Z</dcterms:modified>
</cp:coreProperties>
</file>