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03CC1-56B5-4DE6-9F7A-753AA6EFC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F2C9C-F635-4540-AF9D-400AD0A1D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91A0B-7089-4767-A018-D8750C52F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0FA07-770F-42F6-A73F-51A9AD435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3E99A-EB38-46F5-BAD3-D726A8F16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B4E13-9D23-425A-B9C1-F1CDC1CE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27E22-3C99-4719-B959-AAB388B73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C7E2F-BCC5-4D48-B0B5-64DDD13B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C5B77-6D0D-40D7-8542-E29A3519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295AE-1013-4182-B5BD-027BCE1C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6EDAD-C240-404E-8331-DC90D24FF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25023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音乐课外活动中素质教育研究论文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素质教育与音乐课外活动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音乐课外活动中实施素质教育现状调查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音乐课外活动中实施素质教育策略探讨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实证研究：以某学校为例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素质教育需求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当前教育背景下，学生素质教育日益受到关注，音乐课外活动作为素质教育的重要组成部分，其研究具有重要意义。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音乐课外活动现状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目前，音乐课外活动在中小学中广泛开展，但活动质量参差不齐，有待深入研究。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国内外研究动态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国内外学者对音乐课外活动在素质教育中的作用进行了一定的研究，但仍存在诸多争议和问题需要探讨。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通过实证研究，探讨音乐课外活动对学生素质发展的具体影响及其机制。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探究音乐课外活动对学生素质的影响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对当前音乐课外活动进行深入调查，总结归纳活动中存在的问题及其成因。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分析音乐课外活动存在的问题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针对音乐课外活动存在的问题，提出具体的改进策略和建议，为优化活动设计提供参考。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提出改进策略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本研究有助于丰富和完善素质教育理论，为音乐课外活动在素质教育中的地位和作用提供理论支持。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通过实证研究，为中小学音乐课外活动的开展提供具体指导，推动活动质量的提升，促进学生素质的全面发展。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素质教育与音乐课外活动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注重学生的全面发展，关注学生个性差异，强调培养学生的创新精神和实践能力。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关注学生的德、智、体、美等多方面素质的培养，促进学生全面发展。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鼓励学生自主学习、自主管理、自主评价，培养学生的自主学习和自我发展能力。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素质教育理念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62" b="39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音乐课外活动特点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音乐课外活动注重学生的实践参与，通过演唱、演奏、创作等形式培养学生的音乐实践能力。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音乐课外活动鼓励学生发挥想象力和创造力，创作具有个性特色的音乐作品。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协作性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音乐课外活动需要学生相互协作、配合完成音乐作品或演出任务，培养学生的团队合作精神和协作能力。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通过音乐课外活动，引导学生欣赏、感受、理解音乐作品，培养学生的审美能力。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培养学生审美能力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音乐课外活动中鼓励学生发挥想象力和创造力，创作具有个性特色的音乐作品，激发学生的创新精神。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激发学生创新精神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音乐课外活动关注学生的德、智、体、美等多方面素质的培养，通过参与音乐课外活动，促进学生全面发展。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素质教育与音乐课外活动结合点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音乐课外活动中实施素质教育现状调查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调查对象与方法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选择城市和农村的中小学作为调查对象，针对不同年级、性别的学生进行抽样调查。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采用问卷调查、访谈、观察等多种方法收集数据，对音乐课外活动中的素质教育实施情况进行全面了解。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https://d.book118.com/446225023134010032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2024-08-31T18:39:38.842</cp:lastPrinted>
  <dcterms:created xsi:type="dcterms:W3CDTF">2024-08-31T10:39:38Z</dcterms:created>
  <dcterms:modified xsi:type="dcterms:W3CDTF">2024-08-31T10:39:41Z</dcterms:modified>
</cp:coreProperties>
</file>