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3E183-576C-4FCC-BAA6-2DD8CD238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C15AB-B3FB-44C3-88EF-40C68A271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57318-51C9-440E-8288-FD0D54819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4B803-256C-459F-95AA-4FB16F9FB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A9550-DD89-4735-8286-D5A8E7A27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8780A-62CD-4638-AA1C-77972713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721ADF-2BBD-478D-9008-1EECB20D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63E68-AF00-4FAE-829E-E71B6F56D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60B65-5FA0-477E-AABC-98AEF387E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148D3-22D2-4C1B-8CEC-0AFA673A1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869E9-8BA2-4F6D-9DDE-86DAB437F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30102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测试经理的角色认知及能力模型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测试经理的角色认知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测试经理的能力模型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测试经理在项目中的实践应用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测试经理面临的挑战及应对策略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测试经理的职业发展与前景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阐述测试经理在软件开发过程中的职责和重要性，帮助团队成员更好地理解测试经理的角色。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明确测试经理的角色定位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通过分析测试经理所需的能力素质，为测试经理提供自我提升的方向和建议。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提升测试经理的能力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加强开发团队、产品团队和测试团队之间的协作，提高产品质量和开发效率。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19" r="1481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包括测试经理的职责、权力、义务等方面。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测试经理的角色定位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包括技能、知识、经验、素质等方面的要求。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测试经理的能力模型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阐述测试经理如何与开发团队、产品团队等协作，共同推动项目的顺利进行。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测试经理在团队协作中的作用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测试经理的角色认知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测试经理是软件测试团队的核心领导者，负责规划、组织、指导和控制测试活动。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他们需要具备深厚的测试技术背景、管理技能和战略眼光，以确保产品质量和测试团队的高效运作。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制定测试策略、计划和标准，确保测试活动的顺利进行。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与项目干系人沟通，确保测试目标和期望的一致。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管理测试团队，包括人员招聘、培训、绩效评估等。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分析测试结果，提供质量报告和改进建议。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与项目经理密切合作，确保测试活动与项目整体计划的协调一致。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与开发团队协同工作，确保缺陷的及时修复和产品的持续改进。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与业务分析师和用户代表沟通，理解业务需求和用户期望，确保测试的针对性和有效性。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与其他角色的关系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测试经理的能力模型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深厚的测试技术功底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掌握各种测试方法、技术和工具，能够制定和执行有效的测试策略。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熟悉质量管理的理论和方法，能够运用质量管理体系指导团队工作。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行业和业务知识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了解所在行业的特点和趋势，熟悉公司业务和产品，以便更好地进行测试工作。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决策和问题解决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在复杂情况下能够迅速做出决策，解决测试过程中遇到的问题。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团队组建和激励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能够组建高效的测试团队，激发团队成员的积极性和创造力。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目标设定和计划执行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为团队设定明确的目标，制定详细的计划，并监督执行过程，确保任务的顺利完成。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与上级沟通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能够向上级领导清晰表达测试工作的进展、成果和遇到的问题，争取必要的支持和资源。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与同级协作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与其他部门或团队保持良好的沟通和协作，确保测试工作的顺利进行。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与下属沟通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与团队成员保持密切沟通，了解他们的需求和困难，提供指导和帮助。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鼓励团队成员提出新的测试方法和技术，不断改进和优化测试流程。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学习意愿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保持持续学习的态度，关注行业动态和新技术发展，不断提升自己的专业素养。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发展规划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为团队成员制定个人发展规划，提供培训和学习机会，促进他们的职业成长。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创新能力与学习发展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测试经理在项目中的实践应用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https://d.book118.com/446230102242010044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2024-09-13T14:56:03.744</cp:lastPrinted>
  <dcterms:created xsi:type="dcterms:W3CDTF">2024-09-13T06:56:03Z</dcterms:created>
  <dcterms:modified xsi:type="dcterms:W3CDTF">2024-09-13T06:56:06Z</dcterms:modified>
</cp:coreProperties>
</file>