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2EDEF-B674-4AF0-B7E8-3BE8184E6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D5596-B7FC-495E-B08B-8385E9507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6992E-3126-4D55-A3C9-2334AC0E5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DB22C-9704-4729-A9EA-C684C6B1B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31B26A-E64C-48A5-B9B5-51EFDD623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8BC5D-FD87-4B8B-AEBA-96E9726D5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DEC8A7-4285-4D3A-B2C0-BB1E04A58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543ED-8113-47E9-AB62-2F0F9C03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DC2B1-0A2F-4D05-B326-49E9868C8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3F10C-7376-4567-9E29-4A16746E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0E5E6-A7B9-48D3-B86C-6AAAC36D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30231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风险管理对企业项目管理的支持与影响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企业项目管理现状与挑战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风险管理在企业项目管理中的应用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风险管理对企业项目管理的支持作用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风险管理对企业项目管理的影响分析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风险通常指潜在的不利事件或条件，可能对项目的目标产生负面影响。这些事件可能涉及成本、进度、质量等方面。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风险可以按照不同的维度进行分类，如技术风险、经济风险、社会风险、自然风险等。此外，还可以根据风险来源将其分为内部风险和外部风险。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00" r="21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风险管理的目标是识别、评估和控制项目中的潜在风险，以确保项目能够按照预定计划成功完成。这包括最小化风险对项目目标的负面影响，同时最大化风险带来的机会。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应遵循以下原则：主动性原则，即主动识别和管理风险；全面性原则，即全面考虑项目的各个方面和阶段；经济性原则，即以最小的成本实现最大的风险管理效果；适应性原则，即根据项目实际情况灵活调整风险管理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风险管理过程通常包括风险识别、风险评估、风险应对和风险监控四个步骤。这些步骤在项目周期内不断循环进行，以确保对风险的持续管理。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方法包括定性分析、定量分析、蒙特卡罗模拟、敏感性分析等。这些方法可以帮助项目经理更好地理解和评估潜在风险，并制定相应的应对措施。同时，项目经理还可以利用项目管理软件等工具来支持风险管理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风险管理过程及方法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企业项目管理现状与挑战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项目复杂性增加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随着企业规模的扩大和业务的多元化，项目涉及的范围、技术和资源等方面越来越复杂。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项目管理方法落后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部分企业仍采用传统的项目管理方法，缺乏科学性和系统性，难以满足现代项目管理的需求。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项目团队能力不足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部分项目团队成员缺乏必要的技能和经验，导致项目执行过程中出现问题。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企业项目管理现状分析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项目进度与成本控制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由于项目复杂性和不确定性增加，如何有效控制项目进度和成本成为企业项目管理的重要问题。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企业项目管理往往需要跨部门协作，如何建立良好的沟通机制和协作模式是一个关键问题。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企业项目管理中常常面临各种风险，如技术风险、市场风险、资源风险等，如何准确识别和评估这些风险是一个重要挑战。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风险管理有助于企业合理配置资源，避免资源浪费和不必要的支出，提高资源利用效率。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引入风险管理可以使企业在激烈的市场竞争中保持领先地位，提高企业的整体竞争力和可持续发展能力。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通过风险管理，可以识别和评估项目中的潜在风险，并采取相应的应对措施，从而提高项目的成功率。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引入风险管理的必要性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风险管理在企业项目管理中的应用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通过头脑风暴、德尔菲法、SWOT分析等方法，全面识别项目潜在的风险因素。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利用概率-影响矩阵、敏感性分析、蒙特卡洛模拟等手段，对识别出的风险进行量化和定性评估。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风险数据库建立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将历史项目中遇到的风险及应对措施整理成数据库，为新项目提供风险参考。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风险识别与评估技术应用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https://d.book118.com/446230231005010041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2024-09-07T17:09:14.999</cp:lastPrinted>
  <dcterms:created xsi:type="dcterms:W3CDTF">2024-09-07T09:09:15Z</dcterms:created>
  <dcterms:modified xsi:type="dcterms:W3CDTF">2024-09-07T09:09:17Z</dcterms:modified>
</cp:coreProperties>
</file>