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1D179-29D6-4280-8305-BA64DB03D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21695-CA17-424F-B950-805C9C97E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BE5D5-1F39-4844-A8C3-BB0C65A35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9A3E8-3671-4875-80D1-E081C9040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ECCBF1-6BA9-416A-9CCB-E2415C969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862FE-993B-40C8-9008-F80E9A045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F28A52-6AF1-4923-8ADE-AE2FD0978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6A069-5FB3-4FE0-9D73-DC288867F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86C27-D74F-4A09-BB70-DB0793209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9CEFA-97CD-4E0F-B9C6-5FFD04A16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CE783-F1F9-43A0-863F-D7968F375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32102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人工智能技术在智能物流发送中的应用案例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智能物流发送系统架构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人工智能技术在智能物流发送中的应用案例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人工智能技术在智能物流发送中的优势分析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人工智能技术在智能物流发送中的挑战与解决方案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717" b="67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物流行业快速发展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随着互联网和电子商务的普及，物流行业迅速崛起，成为支撑现代社会运转的重要基础设施。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传统物流的局限性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传统物流方式在效率、准确性和灵活性等方面存在诸多局限，难以满足日益增长的物流需求。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人工智能技术的兴起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近年来，人工智能技术取得了突破性进展，为物流行业的智能化转型提供了有力支持。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4354" r="14354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利用人工智能技术实现仓库自动化管理，包括货物自动入库、存储、拣选和出库等环节，提高仓储效率。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自动化仓储管理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基于人工智能算法，对配送路线进行智能规划和优化，降低运输成本，提高配送效率。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智能配送规划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运用自然语言处理、图像识别等技术对物流信息进行智能处理和分析，提高信息处理效率和准确性。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物流信息智能处理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利用人工智能技术对历史数据进行分析和挖掘，预测未来物流需求，为物流企业提供决策支持。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预测与决策支持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人工智能技术在智能物流中的应用概述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智能物流发送系统架构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标准化接口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提供统一的API接口和数据格式，支持与其他系统的无缝集成。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分布式系统架构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采用微服务架构，实现高可用性、高扩展性和高性能，满足大规模物流发送需求。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将系统划分为多个功能模块，如订单管理、库存管理、配送管理等，便于独立开发和维护。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通过RFID、传感器等技术手段，实时采集物流过程中的关键数据，如货物位置、温度、湿度等。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大数据传输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利用Kafka、Flume等大数据传输工具，实现海量数据的实时传输和存储。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数据加密与安全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采用SSL/TLS等加密技术，确保数据传输过程中的安全性和完整性。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运用机器学习算法对历史数据进行分析和挖掘，发现潜在规律和趋势，为物流决策提供支持。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通过流计算技术对实时数据进行处理和分析，提供实时的物流监控和预警功能。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运用遗传算法、蚁群算法等智能优化算法，对物流路径规划、配送策略等进行优化，提高物流效率和质量。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智能优化算法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智能分析与决策技术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人工智能技术在智能物流发送中的应用案例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利用机器人和自动化技术，实现货物的自动存储和检索，提高仓库的存储密度和运作效率。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自动化存储和检索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375" r="2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365" r="2436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自动化盘点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75" r="20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通过数据分析和预测，实时调整库存水平，避免库存积压和缺货现象。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利用图像识别和机器学习技术，实现仓库货物的自动盘点，减少人工错误和成本。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自动化仓储管理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基于实时交通信息和历史数据，为配送车辆规划最优路径，减少运输时间和成本。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通过分析历史数据和用户行为，预测未来的配送需求，提前进行配送规划和资源调度。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预测性配送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整合不同运输方式的优势，实现多式联运的智能规划和优化，提高整体运输效率。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多式联运优化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智能化配送规划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利用GPS、GIS等技术，实现配送车辆和货物的实时定位，方便客户和企业进行跟踪和监控。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通过物联网技术，实时更新货物的状态和位置信息，确保信息的准确性和及时性。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将跟踪和监控数据以图表、地图等形式进行可视化展示，方便用户直观了解物流过程。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实时跟踪与监控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通过数据分析和机器学习技术，实时监测物流过程中的异常情况，如延误、丢失等。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异常检测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建立预警机制，对可能出现的异常情况进行提前预警，以便企业及时采取应对措施。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利用人工智能技术，对异常情况进行自动分类和处理，减少人工干预和成本。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异常情况预警与处理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https://d.book118.com/446232102145010052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2024-09-19T03:58:19.810</cp:lastPrinted>
  <dcterms:created xsi:type="dcterms:W3CDTF">2024-09-18T19:58:19Z</dcterms:created>
  <dcterms:modified xsi:type="dcterms:W3CDTF">2024-09-18T19:58:22Z</dcterms:modified>
</cp:coreProperties>
</file>