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3B010-1EB2-47D3-86BC-0CA819057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D9A3E-2943-4FE9-9E8D-2220A2A59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5A7A9-1A2F-4F78-9A4D-FFD57E3F2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97308-5F3C-41B5-84A9-16D2351FC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09BCD-54B3-401D-A51F-1ABDF4EE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2DC53-0CB5-4C73-97FA-15ED919D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154F6-D3EC-4E1D-BED4-DE9030678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87466-33D4-4627-8504-ABE9109D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29773-9552-4322-8A7E-3B0D2E35F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AF194-E759-49FB-AEAC-FC69F2C64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88004-577A-4F52-BFCE-7A900DC55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331510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护理养生健康宣教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护理养生基础知识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健康宣教在护理养生中的作用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护理养生健康宣教的实践方法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常见护理养生健康宣教主题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护理养生健康宣教的未来发展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护理养生基础知识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781" r="16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护理养生的定义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护理养生是指通过一系列的护理措施，帮助患者恢复健康、预防疾病、提高生活质量的过程。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护理养生的重要性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，人们对健康的关注度越来越高，护理养生成为人们追求健康的重要方式。通过护理养生，可以帮助患者预防疾病、减轻病痛、提高生活质量，同时也可以减轻医疗负担，促进社会的健康和谐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护理养生的定义与重要性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护理养生应根据患者的年龄、性别、身体状况、生活习惯等特点，制定个性化的护理方案。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护理养生应从整体出发，综合考虑患者的生理、心理、社会等方面因素，全面提高患者的健康水平。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护理养生应遵循科学原理，采用科学的方法和技术，确保护理效果的安全有效性。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护理养生需要长期坚持，不断调整和优化护理方案，以达到最佳的护理效果。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护理养生的基本原则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根据患者的身体状况和营养需求，制定个性化的饮食方案，指导患者合理搭配食物，保持健康的饮食习惯。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根据患者的身体状况和运动能力，制定个性化的运动方案，指导患者进行适量的运动，增强身体素质和免疫力。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关注患者的心理健康，提供心理支持和辅导，帮助患者缓解焦虑、抑郁等不良情绪，增强心理承受能力。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保持室内空气清新、卫生整洁，为患者提供一个舒适、安静、温馨的休养环境。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护理养生的主要内容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健康宣教在护理养生中的作用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介绍护理养生的基本概念和原则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通过开展健康宣教活动，向公众普及护理养生的基本概念、原则和方法，提高公众对护理养生的认识和理解。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传播护理养生的科学知识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向公众传播科学、正确的护理养生知识，纠正错误的健康观念和行为，增强公众对护理养生的信任和认同。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4" r="31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提高公众对护理养生的认识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通过宣教活动，引导公众养成健康的饮食习惯，包括合理搭配营养、控制饮食量、减少高热量和高脂肪食物的摄入等。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引导健康饮食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宣传适量的运动对身体健康的益处，鼓励公众积极参与体育运动和健身活动，提高身体素质和免疫力。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鼓励适量运动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倡导规律作息、戒烟限酒、保持良好的卫生习惯等健康生活方式，帮助公众形成良好的生活习惯。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培养良好生活习惯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促进健康行为的养成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48" r="107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24" r="218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通过宣教活动，提高公众对常见疾病的预防意识和预防能力，降低疾病发生的风险。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提高疾病预防意识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向患者和康复期人群宣传护理养生知识，帮助他们树立康复信心，提高康复效果和生活质量。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促进康复信心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预防疾病和促进康复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护理养生健康宣教的实践方法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668" b="166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制定宣教计划和目标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确定宣教对象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明确宣教的目标人群，如老年人、慢性病患者、孕妇等，以便制定针对性的宣教内容。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制定宣教计划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根据宣教对象的需求和特点，制定具体的宣教计划，包括宣教时间、地点、频次、形式等。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设定宣教目标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明确宣教的目标，如提高健康知识水平、改善不良生活习惯、增强自我保健能力等，以便评估宣教效果。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https://d.book118.com/446233151003010050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2024-09-15T01:37:49.456</cp:lastPrinted>
  <dcterms:created xsi:type="dcterms:W3CDTF">2024-09-14T17:37:49Z</dcterms:created>
  <dcterms:modified xsi:type="dcterms:W3CDTF">2024-09-14T17:37:51Z</dcterms:modified>
</cp:coreProperties>
</file>