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40FC0E-C7ED-4B0B-958A-C26A1A8A41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B8405A-7845-4945-A491-B9EFA64EB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96949F-7FE4-413D-910A-24C6A7AAC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21D561-8CC0-4020-BCF9-874A4ED3E2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F09B37-331E-4E73-9CF7-7ED097E02C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3406D7-718E-4D11-9151-A81C305D4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CB5B3E-BF29-4B7A-A959-B77B5758B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88C0B8-D3E9-4B87-8113-43F0A0595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761388-ADD4-41B8-82C4-0301C1E41D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992B7F-9119-45F4-B14F-8ED056235F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312C01-2805-4732-9113-6C4A9895FD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6233222102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设立人力资源管理咨询公司组建方案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XX-01-02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公司定位与战略规划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组织架构与部门设置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人力资源管理咨询服务体系建设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营销策略与客户关系管理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人力资源团队能力建设方案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财务管理与风险防范措施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信息技术应用与系统支持能力提升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公司定位与战略规划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深入了解目标市场对人力资源管理咨询的需求，包括企业规模、行业特点、管理水平等方面的差异化需求。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研究竞争对手的服务范围、优势领域、客户群体等，以明确自身在市场中的定位。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关注人力资源管理领域的最新动态和趋势，如数字化、远程办公等，以预测未来市场的发展方向。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市场趋势预测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市场分析与定位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核心竞争力构建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专业团队组建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组建一支具备丰富经验和专业知识的人力资源管理咨询团队，包括资深顾问、项目经理、分析师等角色。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方法论与工具研发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开发适用于不同行业和场景的人力资源管理方法论和工具，以提高解决问题的效率和质量。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客户关系管理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建立完善的客户关系管理体系，包括客户需求响应、服务质量控制、客户满意度调查等环节，以提升客户满意度和忠诚度。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中期目标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在实现一定的市场覆盖后，逐步提升服务质量和专业水平，拓展高端市场和优质客户，同时加强内部管理和团队建设。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在成立初期，以拓展市场份额、提升品牌知名度为主要目标，通过优质的项目执行和口碑传播，快速在市场中站稳脚跟。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致力于成为行业内具有领导地位的人力资源管理咨询公司，通过持续创新和专业发展，为企业客户提供全面的人力资源解决方案。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758" r="175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发展目标及战略规划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组织架构与部门设置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负责与客户建立和维护良好关系，提供优质的咨询服务和解决方案。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负责公司品牌宣传、市场推广和业务拓展，提高公司知名度和竞争力。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负责公司财务管理和资金运营，包括预算编制、财务分析、成本控制等方面。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战略发展部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负责制定公司整体发展战略，进行市场分析和预测，为公司高层提供决策支持。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负责员工招聘、培训、绩效管理和薪酬福利等人力资源管理工作，推动公司文化建设。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总部职能部门设置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根据地域和业务需求，在全国范围内设立多个分支机构，覆盖主要城市和地区。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分支机构布局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分支机构负责所在地区的业务拓展、客户服务和项目管理等工作，与总部职能部门协同配合，实现公司整体发展目标。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职责划分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分支机构布局及职责划分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资深咨询师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具备丰富的人力资源管理经验和专业知识，为客户提供高质量的咨询服务和解决方案。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总经理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全面负责公司经营管理，制定公司发展战略和业务计划，领导公司团队实现目标。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项目总监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负责项目管理团队的组建和运营，协调各方资源确保项目顺利实施和交付。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市场经理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负责市场调研和分析、品牌推广和营销策略制定等工作，提高公司市场份额和知名度。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人力资源专员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协助人力资源部经理完成员工招聘、培训、绩效管理等日常工作。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关键岗位人员配置及职责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人力资源管理咨询服务体系建设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服务内容优化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针对每个模块，深入剖析客户需求，提供个性化、专业化的解决方案，确保服务内容与实际需求高度契合。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服务内容更新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定期跟踪行业动态和法律法规变化，及时调整和更新服务内容，确保服务的时效性和准确性。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服务内容分类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根据客户需求和行业特点，将服务内容划分为招聘、培训、绩效管理、薪酬福利等模块。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8083" r="1808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服务内容梳理与优化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全面梳理现有服务流程，识别关键节点和潜在风险，为标准化设计奠定基础。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服务流程梳理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制定统一的服务流程标准，包括服务启动、需求分析、方案制定、实施执行、效果评估等环节，确保服务过程规范、高效。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服务流程标准化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持续收集客户反馈和内部建议，对服务流程进行持续改进和优化，提高服务质量和效率。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服务流程优化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服务流程标准化设计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客户需求调研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服务质量监控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客户反馈处理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客户关系维护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客户服务满意度提升策略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4501" r="14501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3040" r="1304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2587" b="12587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定期开展客户需求调研，深入了解客户对服务的期望和需求，为提升满意度提供依据。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建立服务质量监控机制，对服务过程进行全面跟踪和评估，确保服务质量符合预期。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及时响应和处理客户反馈，针对问题制定改进措施并跟踪落实，提高客户满意度。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加强与客户的沟通和联系，定期回访和关怀客户，深化客户关系，提高客户忠诚度。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营销策略与客户关系管理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https://d.book118.com/446233222102010033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2024-09-01T22:51:08.811</cp:lastPrinted>
  <dcterms:created xsi:type="dcterms:W3CDTF">2024-09-01T14:51:08Z</dcterms:created>
  <dcterms:modified xsi:type="dcterms:W3CDTF">2024-09-01T14:51:11Z</dcterms:modified>
</cp:coreProperties>
</file>