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197B5-EF68-44D5-BE43-84548E248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76DD7-E4B7-4C61-A71B-0A9F77943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339EB1-3606-494B-B833-4BEC031EF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5CBE8-390B-49B3-BEDD-4397068C1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ED9AEF-3358-4D7D-B316-5C8A522A43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100304-803C-473E-ADD6-62839E276C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B5DECE-1F05-4104-BFE7-0CB01AF4D6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C7038-25D2-48BD-8487-5A0A3E5D2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71423-477C-48D9-A1B7-BAAD257F4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5E45AD-8537-4BD4-8BC5-210D4D446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1D19F-F30F-47EF-9B07-25737F224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3411210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需求与购买行为研究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购买行为模型与理论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消费者需求与购买行为的实证研究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消费者需求与购买行为的变化趋势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针对消费者需求与购买行为的市场营销策略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随着市场经济的发展和消费者需求的多样化，了解消费者需求和购买行为对企业制定营销策略具有重要意义。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消费者需求多样化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消费者购买行为是市场需求的重要体现，研究购买行为有助于预测市场趋势和变化。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购买行为影响市场趋势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研究消费者需求和购买行为可以为企业制定产品策略、价格策略、促销策略等提供重要依据。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营销决策的重要依据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揭示消费者需求特点</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通过分析消费者需求，揭示消费者对不同类型产品的需求特点和差异。</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分析购买决策过程</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分析消费者在购买决策过程中的信息搜索、评价选择、购买决策和购后行为等阶段。</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探究购买行为影响因素</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探讨影响消费者购买行为的因素，如文化、社会、个人和心理等。</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提出营销策略建议</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根据研究结果，为企业制定有针对性的营销策略提供建议。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文献综述法</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通过查阅相关文献，梳理消费者需求和购买行为的理论和研究现状。</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设计问卷收集消费者关于需求和购买行为的数据，并对数据进行统计分析。</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通过深度访谈了解消费者对产品的看法、购买意愿和购买行为等。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通过设计实验来模拟消费者的购买行为，探究不同因素对购买行为的影响。</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本研究将针对不同类型的产品和服务，探讨消费者的需求和购买行为。同时，将考虑不同消费者群体的特点和差异，如年龄、性别、收入、教育程度等。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问卷调查法</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实验法</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研究范围</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深度访谈法</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消费者需求理论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需求是指消费者在一定时期内，在各种可能的价格水平下愿意并且能够购买的商品或服务的数量。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根据需求的不同特点，可以将其分为个人需求和市场需求。个人需求是指单个消费者对某种商品或服务的需求，而市场需求则是所有消费者对某种商品或服务需求的总和。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需求具有多样性、层次性、发展性、伸缩性和可诱导性等特点。多样性是指消费者的需求是千差万别的；层次性是指消费者的需求是有层次的，从基本的生理需求到高级的心理需求；发展性是指消费者的需求是不断变化的；伸缩性是指消费者的需求会受到各种因素的影响而发生变化；可诱导性是指消费者的需求可以通过营销手段进行引导和创造。</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消费者需求的特点</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影响消费者需求的因素有很多，主要包括经济因素（如收入水平、价格水平、消费信贷等）、社会因素（如文化、社会阶层、参照群体等）、个人因素（如年龄、性别、职业、教育等）和心理因素（如动机、知觉、学习、信念和态度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消费者需求的影响因素</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消费者需求的特点和影响因素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209" r="2720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根据消费者不同的需求特点，将市场划分为不同的细分市场，以便更好地满足目标消费者的需求。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市场细分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通过了解消费者的需求和竞争对手的情况，为自己的产品确定一个合适的市场位置，以便在消费者心中形成独特的印象。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产品定位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根据消费者的需求和市场的竞争状况，制定相应的营销策略，包括产品策略、价格策略、渠道策略和促销策略等。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营销策略制定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通过对消费者需求的了解和满足程度来评估营销活动的效果，以便及时调整营销策略，更好地满足消费者的需求。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营销效果评估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需求理论在市场营销中的应用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购买行为模型与理论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购买行为是指消费者在购买商品或服务时所表现出的各种行为，包括需求识别、信息搜索、评估选择、购买决策和购后评价等阶段。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购买行为的定义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购买行为通常包括问题识别、信息收集、方案评价、购买决策和购后行为五个阶段。在这个过程中，消费者会受到各种因素的影响，如个人因素、社会因素、文化因素和心理因素等。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购买行为的过程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购买行为的定义和过程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购买行为的影响因素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购买行为受到多种因素的影响，包括个人因素（如年龄、性别、职业、收入等）、社会因素（如家庭、参照群体、社会角色等）、文化因素（如文化价值观、亚文化、社会阶层等）和心理因素（如动机、感知、学习、信念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购买行为的决策模型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购买行为的决策模型主要有理性决策模型、有限理性决策模型和满意决策模型等。这些模型强调了消费者在购买过程中对不同信息的处理和决策方式。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购买行为的影响因素和决策模型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消费者行为理论</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消费者行为理论是研究消费者在购买商品或服务过程中的心理活动和行为规律的理论。这些理论有助于企业了解消费者的需求和购买动机，从而制定相应的营销策略。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营销策略制定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通过了解消费者的购买行为和影响因素，企业可以制定相应的产品策略、价格策略、渠道策略和促销策略，以满足消费者的需求和实现企业的营销目标。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市场细分与目标市场选择</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购买行为理论可以帮助企业进行市场细分，识别不同消费者群体的需求和购买行为特征，从而选择适合的目标市场并制定相应的营销策略。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购买行为理论在市场营销中的应用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https://d.book118.com/446234112100010031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2024-08-29T20:06:13.529</cp:lastPrinted>
  <dcterms:created xsi:type="dcterms:W3CDTF">2024-08-29T12:06:13Z</dcterms:created>
  <dcterms:modified xsi:type="dcterms:W3CDTF">2024-08-29T12:06:15Z</dcterms:modified>
</cp:coreProperties>
</file>