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69492-3128-46FE-93BC-E3D07354E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6CB3C-4CC4-4339-B2D9-237F85294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DB80F-E7CA-489D-B0AA-EB04B61A1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37C86-14FD-4EBD-8881-FF4B7ABA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3C2D6-07E4-4D8D-B04B-87A63F087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82D47B-0869-48B8-8134-8898966F6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893AA-A421-45F0-8FA2-2DD0E629F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55432-375A-4B7B-A203-52B71718E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E5990-9CBD-44A6-84B2-CE1990B6A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B79AB-4CC0-4B3F-B2CC-5A673A061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8CFC3-BB83-4174-9E4E-7F58EA2BB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34115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几何概型的定义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几何概型的概率计算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几何概型的实际案例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几何概型与其他概型的联系与区别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几何概型中的数学思想方法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几何概型的定义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99" r="25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在一定的区域内随机地取值，并且与区域大小有关的概率模型称为几何概型。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样本空间是可度量的，并且样本空间的大小与区域大小成正比。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每个样本点发生的可能性是相等的，并且样本空间是有限的。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每个样本点发生的可能性与区域大小有关，样本空间可以是有限的也可以是无限的。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与古典概型的区别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互斥事件的概率加法公式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$P(A cup B) = P(A) + P(B)$。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独立事件的概率乘法公式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$P(A cap B) = P(A) times P(B)$。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概率的取值范围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0到1之间，即$0 leq P leq 1$。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几何概型概率的性质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几何概型的概率计算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总结词：基于长度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详细描述：长度型的几何概型是以线段长度作为概率测度的概率模型。例如，在等可能的时间和速度下，某事件发生的长度越长，其发生的概率就越大。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长度型的几何概型的概率计算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总结词：基于面积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详细描述：面积型的几何概型是以面积作为概率测度的概率模型。例如，在等可能的点分布情况下，某事件发生的区域面积越大，其发生的概率就越大。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面积型的几何概型的概率计算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总结词：基于体积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详细描述：体积型的几何概型是以空间体积作为概率测度的概率模型。例如，在等可能的点分布情况下，某事件发生的空间体积越大，其发生的概率就越大。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体积型的几何概型的概率计算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总结词：基于角度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详细描述：角度型的几何概型是以角度作为概率测度的概率模型。例如，在等可能的角度分布情况下，某事件发生的角度越大，其发生的概率就越大。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角度型的几何概型的概率计算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几何概型的应用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在日常生活中的应用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交通信号灯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几何概型可以用于计算不同方向的车流等待时间。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彩票中奖概率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几何概型可以用于计算彩票中奖的概率。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天气预报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几何概型可以用于预测降雨、降雪等天气事件。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https://d.book118.com/446234115033010045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2024-09-13T21:10:06.099</cp:lastPrinted>
  <dcterms:created xsi:type="dcterms:W3CDTF">2024-09-13T13:10:06Z</dcterms:created>
  <dcterms:modified xsi:type="dcterms:W3CDTF">2024-09-13T13:10:08Z</dcterms:modified>
</cp:coreProperties>
</file>