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82298-4CCC-4AC6-BB79-B9AF760A9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7C3B5-B141-40C3-98B1-7C32B4FC4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4EF1F-EB4B-4A5D-827C-01950808C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F56CC-CDC4-4247-88E2-36CB76718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A21113-660C-44A6-9876-8DBF24629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61F436-C2CB-4869-B892-A3D1B3AA9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2D0FDD-C393-4A12-B0A6-E762669F3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1169D9-30B6-4BA2-963F-420F3C0AA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757E47-31C6-48C9-9B46-8ECF909A7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0A64C-1AC6-4DE9-A1C6-F3BE33A7B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DFD5D-9AAC-4CEC-A072-E993AA548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23421514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设备管理的设备性能参数评估和监控方法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设备性能参数概述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设备性能参数评估方法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设备性能参数监控策略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设备性能参数异常处理流程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设备性能参数评估与监控案例分析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设备性能参数评估与监控技术发展趋势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设备性能参数概述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设备性能参数定义与分类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设备性能参数是描述设备运行状态和效率的各种指标和数据，用于衡量设备的性能水平。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设备性能参数可分为静态参数和动态参数。静态参数包括设备的规格、尺寸、重量等；动态参数包括设备的运行速度、功率、温度、压力等。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反映设备状态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设备性能参数能够实时反映设备的运行状态，帮助管理人员及时发现设备问题。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指导维护保养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通过对设备性能参数的监测和分析，可以制定合理的设备维护保养计划，延长设备使用寿命。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优化设备性能参数可以提高设备的运行效率和生产效率，降低生产成本。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设备性能参数重要性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优化设备管理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根据设备性能参数评估结果，可以优化设备管理制度和流程，提高设备管理效率。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确定设备性能水平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通过对设备性能参数的评估，可以确定设备的性能水平，为设备选型、更新和改造提供依据。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发现设备隐患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设备性能参数评估可以发现设备存在的隐患和故障，避免设备在生产过程中出现问题。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设备性能参数评估目的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设备性能参数评估方法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标准化测试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在受控的实验室环境下，按照国际或行业标准对设备性能进行测试。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基准测试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通过与其他同类设备或历史数据进行比较，评估设备的性能水平。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压力测试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模拟极端工作条件，测试设备在极限状态下的性能表现。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实验室测试法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实际运行测试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在设备实际运行环境中进行测试，以获取真实的性能数据。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可靠性测试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长时间运行设备以检验其稳定性和可靠性。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负载测试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通过逐步增加设备负载，观察设备在不同负载下的性能表现。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现场测试法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历史数据分析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对设备历史运行数据进行挖掘和分析，找出性能变化趋势。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实时数据分析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对设备实时运行数据进行监控和分析，及时发现性能问题。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预测性分析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利用统计和机器学习技术对设备性能进行预测，提前发现潜在问题。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设备类型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明确评估目的有助于选择合适的评估方法。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资源条件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数据可用性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评估所需数据的可获取性和质量对选择评估方法至关重要。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不同类型的设备适用的评估方法不同。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考虑人力、物力和时间等资源条件，选择切实可行的评估方法。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评估方法选择依据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设备性能参数监控策略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数据传输与存储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将采集到的数据通过有线或无线方式传输至数据中心，并进行实时存储和处理。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实时监控界面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提供直观的监控界面，展示设备实时运行状态和性能参数，方便管理人员随时掌握设备情况。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传感器数据采集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通过安装在设备上的各类传感器，实时收集设备运行状态、温度、压力、振动等关键性能参数。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数据记录与分析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对每次检查的数据进行详细记录，并通过统计和分析，发现设备性能的变化趋势和潜在问题。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预防性维护措施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根据定期监控结果，制定相应的预防性维护措施，如更换磨损部件、调整设备参数等，以确保设备稳定运行。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制定设备定期检查计划，包括检查周期、检查项目、检查标准等。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定期监控策略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预警机制设置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针对关键性能参数设定预警阈值，当参数超过或低于设定值时触发预警。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预警通知方式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通过声光报警、短信通知、邮件提醒等多种方式，及时向管理人员发送预警信息。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预警处理流程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建立预警处理流程，包括确认预警、分析问题、采取措施等环节，确保管理人员能够迅速响应并处理预警事件。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预警阈值设定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https://d.book118.com/446234215144010051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2024-09-17T13:24:44.402</cp:lastPrinted>
  <dcterms:created xsi:type="dcterms:W3CDTF">2024-09-17T05:24:44Z</dcterms:created>
  <dcterms:modified xsi:type="dcterms:W3CDTF">2024-09-17T05:24:46Z</dcterms:modified>
</cp:coreProperties>
</file>