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25B96-C034-4111-A5D7-6FEBB0B20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CA80B-C69D-4486-B8BB-3F2F135F0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7A17D-A57B-42AB-9FA6-35D3DDF9D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8AC1B-14AD-45AE-A877-4D507E43D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42F25C-88D0-4C7F-9C6D-125552DFB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CB1BA4-8E8B-4ACC-85FF-48EF2577F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0AB5F1-5842-4D71-B0D4-234F91951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37628-7E4D-4A42-A4DC-E51802613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38B93-C5A1-4DFE-AFA4-FF45DFD0B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592F2-ECDD-448F-810B-FF0DAC241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A844F-29CC-49A8-9172-047890731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34221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心理健康评估在心理创伤干预中的应用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心理健康评估概述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心理创伤干预简介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心理健康评估在心理创伤干预中应用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案例分析：具体应用实践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心理健康评估概述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心理健康评估是通过运用心理学的理论和方法，对个体的心理状态、心理特征和行为表现进行全面、系统和深入的评价和估量。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旨在了解和掌握个体的心理状况，发现潜在的心理问题，为制定有效的心理干预措施提供科学依据。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评估方法及工具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包括面谈法、观察法、心理测验法等，其中面谈法是最常用的方法之一，通过与个体进行面对面的交流，了解其内心体验和感受。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常用的心理健康评估工具有自评量表、他评量表、投射测验等，这些工具能够客观、量化地反映个体的心理状况。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心理健康评估适用于各个年龄阶段、不同职业和文化背景的人群，特别是在心理创伤干预中具有重要的应用价值。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评估结果受到多种因素的影响，如评估者的专业水平、评估工具的准确性和有效性等，因此需要谨慎对待评估结果，并结合其他信息进行综合分析和判断。同时，心理健康评估不能替代专业的医学诊断，只能作为辅助手段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心理创伤干预简介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指由异常强烈的压力或灾难性事件导致的个体心理、情绪或精神上的伤害。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根据创伤事件的性质和持续时间，心理创伤可分为急性创伤（如暴力事件、交通事故）和慢性创伤（如长期虐待、战争相关经历）。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心理创伤定义及分类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提供安全感、稳定情绪、减轻恐惧和焦虑，以及预防进一步的创伤。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急性应激障碍干预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帮助个体识别并改变消极思维模式和行为习惯，促进积极应对策略的发展。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通过引导眼球运动来减轻与创伤记忆相关的痛苦和困扰。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眼动脱敏与再处理（EMDR）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在团体环境中提供支持、分享经验和建立社交网络的机会，以促进康复和成长。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团体治疗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干预策略与方法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心理创伤干预对于减轻症状、提高生活质量和预防长期心理问题至关重要。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心理创伤干预面临诸多挑战，如个体差异、治疗抵触情绪、资源限制和社会支持不足等。为克服这些挑战，需要采取综合治疗措施，包括提供个性化支持、加强社会宣传和教育，以及增加专业培训和资源投入。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心理健康评估在心理创伤干预中应用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确定评估是为了诊断、治疗还是研究，以及具体想要了解的问题和方面。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了解受评者情况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包括受评者的年龄、性别、文化背景、创伤经历等，以便更好地理解和解释评估结果。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确定评估需求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根据受评者的情况和评估目的，确定需要评估的具体内容和方面，如情绪状态、认知功能、社会支持等。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评估需求与目标确定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多种工具结合使用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根据需要，可以结合使用多种评估工具，以全面了解受评者的情况。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选择标准化评估工具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选择经过标准化、信效度较高的评估工具，以确保评估结果的准确性和可靠性。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考虑受评者特点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根据受评者的年龄、文化背景等特点，选择适合的评估工具，以提高评估的针对性和有效性。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选择合适评估工具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https://d.book118.com/446234221144010051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2024-09-17T13:24:44.706</cp:lastPrinted>
  <dcterms:created xsi:type="dcterms:W3CDTF">2024-09-17T05:24:44Z</dcterms:created>
  <dcterms:modified xsi:type="dcterms:W3CDTF">2024-09-17T05:24:46Z</dcterms:modified>
</cp:coreProperties>
</file>