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DC9557-D4D5-4EAE-A453-D401C14B59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C49C39-71B5-46C0-85BA-399C13CD87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189989-2E41-434F-A197-793D0512D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AC8378-F747-4D0C-8AA7-45E025ACDE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0C8C44-4FF1-4F00-BF71-F7FE688BBA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1451F4-4353-4618-B90D-A5B89FD555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094D12-E589-4871-802C-7D19E0D4A7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C4C4D8-87D0-416A-82DC-D696944909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047D7D-51A3-4B70-96B7-FB226B41FB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898613-4C29-44D9-A716-24B6AC27DB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446CA6-BD31-4460-95B8-173940CF38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624020400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04838" y="5504363"/>
            <a:ext cx="2047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3">
                  <a:alpha val="100000"/>
                </a:schemeClr>
              </a:solidFill>
              <a:latin typeface="Microsoft Yahei"/>
              <a:ea typeface="Microsoft Yahei"/>
              <a:cs typeface="Microsoft Yahei"/>
            </a:endParaRPr>
          </a:p>
        </p:txBody>
      </p:sp>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2024-01-22</a:t>
            </a: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浙江省高等院校研究生人才培养质量评价研究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浙江省高等院校研究生教育现状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研究生人才培养质量评价指标体系构建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浙江省高等院校研究生人才培养质量评价实证分析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国内外高等院校研究生人才培养质量比较</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提升浙江省高等院校研究生人才培养质量的对策与建议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高等教育进入大众化阶段，研究生教育规模不断扩大，对研究生人才培养质量提出更高要求。</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浙江省作为我国经济发达省份之一，高等教育发展迅速，拥有众多高等院校和科研机构，研究生人才培养质量对于浙江省的经济社会发展具有重要意义。</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通过评价研究，可以了解浙江省高等院校研究生人才培养质量的现状和问题，为改进和提高研究生人才培养质量提供科学依据和参考。</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8674" r="18674"/>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811828" y="1585714"/>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003860" y="1688405"/>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国内研究主要集中在研究生人才培养质量评价指标体系构建、评价方法和实证研究等方面，但缺乏针对不同地区和不同类型高等院校的深入研究。</a:t>
            </a:r>
          </a:p>
        </p:txBody>
      </p:sp>
      <p:sp>
        <p:nvSpPr>
          <p:cNvPr id="4" name="AutoShape 4"/>
          <p:cNvSpPr/>
          <p:nvPr/>
        </p:nvSpPr>
        <p:spPr>
          <a:xfrm>
            <a:off x="811828" y="3104653"/>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03860" y="3207344"/>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国外研究则更加注重评价理论的探讨和评价指标的精细化，同时关注研究生人才培养与社会需求的契合度。</a:t>
            </a:r>
          </a:p>
        </p:txBody>
      </p:sp>
      <p:sp>
        <p:nvSpPr>
          <p:cNvPr id="6" name="AutoShape 6"/>
          <p:cNvSpPr/>
          <p:nvPr/>
        </p:nvSpPr>
        <p:spPr>
          <a:xfrm>
            <a:off x="811828" y="4623592"/>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003860" y="4726283"/>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未来研究趋势将更加注重多元化评价主体的参与、评价指标的动态调整和大数据等新技术在评价中的应用。</a:t>
            </a:r>
          </a:p>
        </p:txBody>
      </p:sp>
      <p:pic>
        <p:nvPicPr>
          <p:cNvPr id="8" name="Picture 8"/>
          <p:cNvPicPr>
            <a:picLocks noChangeAspect="1"/>
          </p:cNvPicPr>
          <p:nvPr/>
        </p:nvPicPr>
        <p:blipFill>
          <a:blip r:embed="rId2">
            <a:alphaModFix/>
          </a:blip>
          <a:srcRect l="12750" r="12750"/>
          <a:stretch>
            <a:fillRect/>
          </a:stretch>
        </p:blipFill>
        <p:spPr>
          <a:xfrm>
            <a:off x="7082496" y="1585714"/>
            <a:ext cx="4305846" cy="4305846"/>
          </a:xfrm>
          <a:prstGeom prst="rect">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构建浙江省高等院校研究生人才培养质量评价指标体系，分析浙江省高等院校研究生人才培养质量的现状和问题，提出改进和提高研究生人才培养质量的对策和建议。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如何科学合理地评价浙江省高等院校研究生人才培养质量？当前浙江省高等院校研究生人才培养质量存在哪些问题？如何提高浙江省高等院校研究生人才培养质量？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浙江省高等院校研究生教育现状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417" r="1841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浙江省高等院校研究生教育规模不断扩大，研究生招生人数和在校生人数均呈现稳步增长趋势。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研究生教育规模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浙江省高等院校研究生学科结构日益完善，涵盖了理、工、农、医、文、法、教育、经济、管理、艺术等十大学科门类。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学科结构</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浙江省高等院校研究生教育层次结构清晰，包括硕士研究生和博士研究生两个层次，其中硕士研究生占据主导地位。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层次结构</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研究生教育规模与结构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80" b="218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浙江省高等院校研究生招生实行全国统一考试和高校自主选拔相结合的方式，选拔优秀生源，提高研究生招生质量。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浙江省高等院校研究生就业率持续保持较高水平，毕业生就业主要集中在制造业、信息传输、软件和信息技术服务业、教育、金融业等领域。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研究生招生与就业情况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就业情况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招生情况</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浙江省高等院校研究生培养采取导师负责制和课题组培养制相结合的模式，注重学术科研能力和创新创业精神的培养。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培养模式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浙江省高等院校研究生培养具有鲜明的产学研结合特点，积极推动校企合作，加强实践教学和科研训练，提高研究生的实践能力和综合素质。同时，注重国际化培养，积极拓展研究生的国际视野和跨文化交流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培养特点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研究生培养模式及特点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研究生人才培养质量评价指标体系构建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评价指标应涵盖研究生人才培养的各个方面，包括学术水平、科研能力、创新能力、实践能力等。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全面性原则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科学性原则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可操作性原则</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导向性原则</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评价指标应具有科学性和客观性，能够真实反映研究生人才培养的质量和水平。</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评价指标应具有可操作性和可测评性，方便进行评价和比较。</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评价指标应具有导向性，能够引导研究生人才培养的发展方向和提高培养质量。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评价指标选取原则及依据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明确研究生人才培养质量评价的目标和要求。</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确定评价目标</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经过专家论证后，确定最终的评价指标体系。</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确定最终指标</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对研究生人才培养的各个要素进行深入分析，包括课程设置、导师队伍、科研训练、实践教学等。</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分析评价要素</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根据评价要素，初步筛选出能够反映研究生人才培养质量的指标。</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初步筛选指标</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邀请专家对初步筛选出的指标进行论证和修订，确保指标的科学性和合理性。</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专家论证</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评价指标体系构建过程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评价指标权重确定方法</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层次分析法</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运用层次分析法确定各评价指标的权重，通过构建判断矩阵、计算权重向量等步骤，得出各指标的权重。</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专家打分法</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邀请专家对各评价指标进行打分，然后根据专家打分结果确定各指标的权重。</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熵权法</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运用熵权法确定各评价指标的权重，通过计算各指标的熵值和差异系数，得出各指标的权重。</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组合赋权法</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综合运用多种赋权方法，如层次分析法、专家打分法、熵权法等，确定各评价指标的权重，以提高权重的科学性和准确性。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https://d.book118.com/446240204002010055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2024-09-22T08:46:22.182</cp:lastPrinted>
  <dcterms:created xsi:type="dcterms:W3CDTF">2024-09-22T00:46:22Z</dcterms:created>
  <dcterms:modified xsi:type="dcterms:W3CDTF">2024-09-22T00:46:24Z</dcterms:modified>
</cp:coreProperties>
</file>