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AA4CC-60A3-442B-B514-14365F766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60076-07D3-47DE-BE8C-948591D5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8E0D5-1244-41E8-A352-884252F9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41F15-35CA-4771-AAB9-C3E63554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1ADC4-D75B-4962-A736-8C5B5CA0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DCBE9-FD1B-4170-9DE4-85688744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F2A7E8-1708-4508-B390-48D3BCD86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B2D22-2EBF-4B14-AE45-5920A9EE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3F163-DE87-48F0-A1D6-F0A72C75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BF6B6-6FF9-4882-B8AF-C04BEB276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4C437-AEC4-49AD-96C4-B8046CF62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43000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地消防应急预案\n## 1.工地消防应急预案概述\n### 1.1工地消防应急预案的重要性及目标\n### 1.2工地消防应急预案的制定原则\n### 1.3工地消防应急预案的实施与维护\n## 2.工地火灾风险分析\n### 2.1工地火灾常见原因及特点\n### 2.2工地火灾风险评估方法\n### 2.3工地火灾风险防控措施\n## 3.工地消防应急预案的主要内容\n### 3.1火灾报警与应急响应程序\n### 3.2火灾扑救与疏散逃生策略\n### 3.3火灾事故善后处理与责任追究\n## 4.工地消防应急演练的组织与实施\n### 4.1工地消防应急演练的目的与原则\n### 4.2工地消防应急演练的策划与准备\n### 4.3工地消防应急演练的实施与评估\n## 5.工地消防应急预案的宣传教育与培训\n### 5.1工地消防应急预案宣传教育的目的与方法\n### 5.2工地消防应急预案的培训内容与要求\n### 5.3工地消防应急预案培训效果评估与改进\n## 6.工地消防应急预案的管理与监督\n### 6.1工地消防应急预案的管理机构与职责\n### 6.2工地消防应急预案的监督与检查\n### 6.3工地消防应急预案的持续改进与完善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工地消防应急预案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工地消防应急预案概述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保障工地员工生命安全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防止火灾事故的发生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降低火灾事故造成的财产损失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建立完善的消防应急预案体系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提高员工火灾防范意识和自救能力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保障工地消防安全稳定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工地消防应急预案的重要性及目标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符合国家法律法规和行业标准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符合工地安全生产实际情况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针对性强，适用于工地各类火灾事故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操作简便，易于员工掌握和实施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涵盖工地消防工作的各个环节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保障火灾应急预案的完整性和连续性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工地消防应急预案的制定原则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工地消防应急预案的实施与维护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对员工进行消防应急预案培训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定期组织消防应急演练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加强工地消防设施设备维护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定期评估消防应急预案的有效性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及时修订和完善应急预案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保证应急预案的持续改进和更新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工地火灾风险分析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工地火灾常见原因及特点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电气线路短路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违规使用明火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易燃易爆物品存储不当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火灾发生突然，火势蔓延迅速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工地处在开放环境中，火灾扑救困难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火灾事故容易造成人员伤亡和财产损失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endParaRPr/>
              </a:p>
            </p:txBody>
          </p:sp>
          <p:sp>
            <p:nvSpPr>
              <p:cNvPr id="2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分析工地火灾风险因素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确定火灾风险源和风险区域</a:t>
                </a:r>
                <a:endParaRPr/>
              </a:p>
            </p:txBody>
          </p:sp>
        </p:grpSp>
        <p:grpSp>
          <p:nvGrpSpPr>
            <p:cNvPr id="2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评估火灾风险发生的可能性和严重程度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制定火灾风险防控措施</a:t>
                </a:r>
                <a:endParaRPr/>
              </a:p>
            </p:txBody>
          </p:sp>
        </p:grpSp>
        <p:grpSp>
          <p:nvGrpSpPr>
            <p:cNvPr id="2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</a:t>
                </a:r>
                <a:endParaRPr/>
              </a:p>
            </p:txBody>
          </p:sp>
          <p:sp>
            <p:nvSpPr>
              <p:cNvPr id="2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实时监测火灾风险因素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调整火灾风险防控措施</a:t>
                </a:r>
                <a:endParaRPr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工地火灾风险评估方法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加强电气线路管理</a:t>
                </a:r>
                <a:endParaRPr/>
              </a:p>
            </p:txBody>
          </p:sp>
          <p:sp>
            <p:nvSpPr>
              <p:cNvPr id="3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定期检查电气线路和设备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整改不合格电气线路和设备</a:t>
                </a:r>
                <a:endParaRPr/>
              </a:p>
            </p:txBody>
          </p:sp>
        </p:grpSp>
        <p:grpSp>
          <p:nvGrpSpPr>
            <p:cNvPr id="30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规范明火使用</a:t>
                </a:r>
                <a:endParaRPr/>
              </a:p>
            </p:txBody>
          </p:sp>
          <p:sp>
            <p:nvSpPr>
              <p:cNvPr id="3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严格执行明火使用审批制度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配备灭火器材和消防设备</a:t>
                </a:r>
                <a:endParaRPr/>
              </a:p>
            </p:txBody>
          </p:sp>
        </p:grpSp>
        <p:grpSp>
          <p:nvGrpSpPr>
            <p:cNvPr id="30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严格易燃易爆物品管理</a:t>
                </a:r>
                <a:endParaRPr/>
              </a:p>
            </p:txBody>
          </p:sp>
          <p:sp>
            <p:nvSpPr>
              <p:cNvPr id="30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妥善存储易燃易爆物品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加强易燃易爆物品运输和储存监管</a:t>
                </a:r>
                <a:endParaRPr/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工地火灾风险防控措施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工地消防应急预案的主要内容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火灾报警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发现火灾立即报警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准确描述火灾地点和火势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应急响应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启动消防应急预案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组织员工进行火灾扑救和疏散逃生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火灾报警与应急响应程序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火灾扑救与疏散逃生策略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火灾扑救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利用灭火器、消防栓等设备灭火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防止火势蔓延，保护重要设施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疏散逃生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制定疏散逃生路线和集合点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引导员工有序疏散，避免踩踏事故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善后处理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对火灾事故进行调查和处理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修复火灾损失，保障工地正常生产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责任追究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对火灾事故责任人员进行处理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加强消防管理和教育，防止类似事故再次发生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火灾事故善后处理与责任追究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https://d.book118.com/446243000213010051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工地消防应急预案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2024-09-17T18:26:10.983</cp:lastPrinted>
  <dcterms:created xsi:type="dcterms:W3CDTF">2024-09-17T10:26:11Z</dcterms:created>
  <dcterms:modified xsi:type="dcterms:W3CDTF">2024-09-17T10:26:12Z</dcterms:modified>
</cp:coreProperties>
</file>