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08745-0FFF-4B36-94E0-3C601F37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054A3-BC2F-4000-BCAF-B384E918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D4BC6-94D9-426A-9723-DEE3E735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B49DF-994E-43B6-BCAE-3ACBD81B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84B14-9457-4771-88A1-E0AF461D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6BBA8-5357-4889-9241-BA78335D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95B0D-7495-4F97-9189-C807BF41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E310C-B296-419C-B5A8-A865923E2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5D916-71B4-4702-ADC3-9F149AFA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7AD4-CF3D-4318-A7D3-DD94CDC9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990F-A1FC-474E-A1D8-BCEDAA0C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4301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研发部门研发成本鱼骨图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研发成本鱼骨图构建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研发部门协同与沟通机制建立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研发成本是指企业在研究和开发过程中所发生的各项支出，包括直接和间接的研发费用。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根据研发活动的性质和阶段，研发成本可分为基础研究成本、应用研究成本和试验发展成本。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提高产品质量和性能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通过研发创新，企业可以开发出具有市场竞争力的新产品或新技术，从而获取市场份额和利润。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持续的研发投入有助于企业保持技术领先地位，确保长期发展和竞争优势。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研发过程中的优化和改进可以提高产品的质量和性能，满足客户需求，提升品牌形象。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包括研发人员的工资、奖金、社保等人力成本。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研发成本构成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人员费用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购置、租赁和维护研发所需的设备、仪器等费用。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设备费用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用于研发的原材料、辅助材料等消耗品费用。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材料费用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对产品或技术进行测试、验证和评估的费用。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测试与验证费用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申请专利、商标、软件著作权等知识产权的费用。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知识产权费用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包括差旅、会议、培训等与研发活动相关的其他支出。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研发部门现状及问题分析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研发部门现状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研发团队规模适中，但高级研发人员占比偏低，部分关键岗位人才缺失。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采用敏捷开发模式，但项目管理流程不够规范，导致项目延期、超预算现象时有发生。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具备一定的技术积累，但在前沿技术研究和应用方面相对滞后。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材料成本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研发成本存在问题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研发所需的硬件设备投入不足，影响研发效率和成果质量。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部分研发项目所需原材料成本较高，导致整体研发成本上升。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高级研发人员薪酬水平较高，且招聘、培训成本也相对较高。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缺乏高级研发人员和关键岗位人才，导致研发效率低下和成本增加。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00" r="2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项目管理流程不规范、缺乏有效监控和评估机制，导致项目延期和超预算。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在前沿技术研究和应用方面投入不足，难以形成技术优势，影响研发成果的市场竞争力。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研发成本鱼骨图构建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鱼骨图是一种发现问题“根本原因”的方法，它也可以称之为“因果图”。鱼骨图原本用于质量管理领域，后来逐渐应用于各个领域的问题分析和解决。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鱼骨图可以帮助团队或个人识别、整理和显示问题的各种原因，以及这些原因之间的相互关系。通过鱼骨图，可以清晰地看到问题的全貌，从而有助于找到问题的根本原因和解决方案。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绘制鱼骨图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研发成本鱼骨图构建步骤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根据收集到的数据，分析研发成本过高的各种原因，例如人员效率低下、设备陈旧、研发流程不合理等。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收集与研发成本相关的各种数据，包括历史数据、行业数据、竞争对手数据等。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首先要明确研发成本过高的具体问题，例如是人力成本过高、设备成本过高还是其他成本过高。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将分析出的各种原因按照相互关系绘制成鱼骨图，鱼头表示问题，鱼骨表示原因，鱼刺表示子原因。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针对鱼骨图中分析出的原因，制定相应的措施来降低研发成本，例如提高人员效率、更新设备、优化研发流程等。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以下是一个研发成本鱼骨图的示例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研发成本鱼骨图示例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```lua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研发成本过高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├─ 人员成本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研发成本鱼骨图示例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│   ├─ 人员效率低下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│   │   ├─ 工作流程不合理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│   │   ├─ 培训不足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研发成本鱼骨图示例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研发成本鱼骨图示例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│   └─ 人员流动频繁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│        ├─ 工作环境不佳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│   │   └─ 缺乏激励机制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研发成本鱼骨图示例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│        ├─ 薪酬待遇不合理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│        └─ 缺乏晋升机会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├─ 设备成本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https://d.book118.com/446243010005010045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2024-09-13T16:53:34.188</cp:lastPrinted>
  <dcterms:created xsi:type="dcterms:W3CDTF">2024-09-13T08:53:34Z</dcterms:created>
  <dcterms:modified xsi:type="dcterms:W3CDTF">2024-09-13T08:53:36Z</dcterms:modified>
</cp:coreProperties>
</file>