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B6B17-0969-452A-9347-25A97C5C8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38ACE-9ACF-4FAE-BAB7-06E8681DE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13F0D-D52A-4675-B1EB-18B3B7040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A15E6B-37D2-47EB-A9C6-0A46C90EB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917460-CEDC-4E4C-9C14-C2DFF86F9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848984-4B04-459E-9077-4DEBF4298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C53068-D143-46D1-96FC-399360F98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CF82C8-93E2-4D49-91A1-F7776C1E7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469DA-27FD-415A-B5AF-36DB8471F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8F24C-D1D4-47CD-AFFB-70C5FF7CA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BFBB1-FDD5-4C22-8D0C-8B104727B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430140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月子护理业务流程图解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月子护理服务流程概述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月子护理服务流程详解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月子护理服务流程中的关键环节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月子护理服务流程中的注意事项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月子护理服务流程的未来发展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月子护理服务流程概述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客户通过电话、网络或面对面咨询了解月子护理服务详情。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服务流程介绍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客户咨询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客户预约专业评估师进行月子护理需求评估。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预约评估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根据评估结果，制定个性化的月子护理服务方案。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服务方案制定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客户与服务方签订正式的月子护理服务合同。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签订合同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按照服务方案提供月子护理服务，包括产妇照护、新生儿照护等。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服务执行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服务期结束后进行满意度调查及回访，收集客户反馈。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服务结束与回访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通过优化服务流程，提高客户体验，增强客户满意度。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优化服务流程有助于提升企业竞争力，吸引更多客户。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规范化的服务流程有助于确保服务质量，满足客户需求。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合理规划服务流程，降低运营成本，提高企业效益。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定期对服务流程进行评估，发现存在的问题和不足。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运用现代技术手段，如智能照护设备、在线服务平台等，提升服务效率。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创新技术应用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对服务人员进行专业培训，提高服务水平，优化服务流程。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培训与提升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收集客户反馈，针对问题进行改进，持续优化服务流程。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客户反馈整合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服务流程的优化与改进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月子护理服务流程详解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客户可以通过电话、微信、门店直接预约月子护理服务。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服务内容、价格、优惠政策等。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客户预约后，工作人员会与客户确认预约时间和注意事项。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预约确认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预约与咨询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房间准备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根据客户的需求和喜好，准备温馨、舒适的房间。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母婴用品准备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提供婴儿床、婴儿用品、产妇用品等。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健康检查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入住前，对产妇和新生儿进行健康检查，了解健康状况。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入住准备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提供产妇日常卫生护理，如洗头、洗澡等。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个人卫生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指导产妇进行适当的产后恢复运动。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关注产妇的情绪变化，提供心理支持和疏导。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健康监测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定期测量体温、体重等，观察新生儿健康状况。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提供新生儿睡眠指导，培养良好的睡眠习惯。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喂养、换尿布、洗澡等。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指导产妇和新生儿在出院后的注意事项。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根据产妇和新生儿的健康状况，提供复查建议。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复查建议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定期对出院客户进行跟踪回访，了解母婴健康状况。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跟踪回访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出院指导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月子护理服务流程中的关键环节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https://d.book118.com/446243014002010044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2024-09-12T04:13:29.034</cp:lastPrinted>
  <dcterms:created xsi:type="dcterms:W3CDTF">2024-09-11T20:13:29Z</dcterms:created>
  <dcterms:modified xsi:type="dcterms:W3CDTF">2024-09-11T20:13:30Z</dcterms:modified>
</cp:coreProperties>
</file>