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BECCD-AB1E-4942-BB46-E1FE9E5F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18C67-7829-4C60-9061-149E9121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252F8-DFD7-4C35-94D5-36639D8D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7644A-45D3-4AED-81F0-941A7CF1A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05838F-17D0-4667-8FF3-FDBC85C57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D51296-94C6-4580-A8DF-D0D9540BC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0CF44-9FCB-4E93-B887-84BE60E4D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85A9C-3AC1-4487-BA0C-8932693A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1B30A-B53C-49E7-82F9-090394E7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6432-9D4E-4DF4-8E7C-7DA88A7E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4A869-2EFA-45F5-A0D8-867DC13F3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00001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疫苗接种是传染病预防的核心措施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疫苗的种类与作用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疫苗接种的程序与规范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疫苗接种的普及与推广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疫苗能够刺激人体免疫系统产生特异性抗体，从而预防相应病原体的感染。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通过接种疫苗，个体能够获得长期甚至终身的免疫力，有效抵御病原体的侵袭。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疫苗接种是预防传染病最经济、最有效的手段之一，对于保障人类健康具有重要意义。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预防传染病的有效手段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疫苗接种能够显著降低易感人群的感染率，从而有效控制传染病的传播。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对于已经感染的人群，疫苗接种能够减轻症状、降低死亡率，提高治愈率。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通过广泛接种疫苗，可以形成群体免疫屏障，进一步降低感染率和死亡率。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降低感染率和死亡率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疫苗接种能够保护个人免受传染病的侵害，维护个人身体健康。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广泛接种疫苗可以降低传染病的发病率和死亡率，减轻医疗系统的负担，维护公共卫生安全。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疫苗接种是预防传染病的重要手段，也是保障社会稳定和经济发展的重要措施之一。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保护个人和公共卫生安全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疫苗的种类与作用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灭活疫苗的优点是安全性高，不会导致疾病的发生；缺点是免疫效果相对较弱，需要多次接种才能产生足够的免疫力。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常见的灭活疫苗有流感疫苗、狂犬疫苗等。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655" r="765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灭活疫苗是一种通过物理或化学方法使病原体失去活性，但仍能激发人体免疫反应的疫苗。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灭活疫苗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减毒活疫苗是一种通过特殊方法使病原体毒性减弱，但仍能在人体内繁殖并激发免疫反应的疫苗。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减毒活疫苗的优点是免疫效果好，接种次数少；缺点是存在一定的安全隐患，有可能引起疾病的轻度发作。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206" b="72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常见的减毒活疫苗有麻疹疫苗、腮腺炎疫苗等。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减毒活疫苗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基因工程疫苗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基因工程疫苗是利用基因工程技术生产的疫苗，通过将病原体的特定基因片段插入到载体中，再导入人体细胞，从而激发免疫反应。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基因工程疫苗的优点是能够精确设计疫苗成分，提高免疫效果；缺点是技术难度较大，生产成本较高。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常见的基因工程疫苗有HPV疫苗、乙肝疫苗等。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免疫效果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接种次数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技术难度与成本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不同疫苗的优缺点比较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灭活疫苗通常需要多次接种才能达到足够的免疫力，而减毒活疫苗和基因工程疫苗接种次数较少。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减毒活疫苗免疫效果最好，基因工程疫苗次之，灭活疫苗相对最弱。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灭活疫苗安全性最高，减毒活疫苗次之，基因工程疫苗相对最低。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基因工程疫苗技术难度最大且成本最高，灭活疫苗技术相对简单且成本较低。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疫苗接种的程序与规范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询问健康状况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医务人员对接种疫苗的名称、剂量、接种部位、接种途径、禁忌症等进行详细了解。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医务人员询问受种者的健康状况，是否有发热、急性疾病、严重慢性疾病、过敏史等情况。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医务人员向受种者或其监护人告知所接种疫苗的品种、作用、禁忌、不良反应以及注意事项等。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接种过程中的注意事项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在接种前，医务人员核对疫苗和受种者的相关信息，确保准确无误。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医务人员按照规范进行接种操作，包括消毒、注射等步骤，确保接种过程安全无菌。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在接种后，医务人员观察受种者是否出现不良反应，如发热、红肿、疼痛等，并及时处理。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核对信息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接种操作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https://d.book118.com/447000001102006042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2024-09-15T19:05:37.833</cp:lastPrinted>
  <dcterms:created xsi:type="dcterms:W3CDTF">2024-09-15T11:05:37Z</dcterms:created>
  <dcterms:modified xsi:type="dcterms:W3CDTF">2024-09-15T11:05:40Z</dcterms:modified>
</cp:coreProperties>
</file>