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81BBC9-A0FF-4B57-A4B6-D7E8C354A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4382F1-0115-49F9-9869-4464F5F7B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9420C7-2A7D-42D1-B24C-EE4544FB1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D99C28-838D-4117-8BE5-9CBE46A39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2E7F06-0A21-4BAA-9B09-FF83B89C54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BCBA61-2F2B-431C-AC4D-EE887F6C3D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3D8C91-7A75-446A-8303-FEE768AFC6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FDAFC-2B72-4CC3-B4C6-45CCEBF3F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6E301-7046-465D-81BA-273F6E4C68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666DD-D967-49ED-8250-4062031DB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2FABAA-CB9A-46E5-9B42-F891AAEB0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001231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组织专业技术培训</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汇报人：&lt;XXX&gt;</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培训师资力量与资源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培训效果评估与反馈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培训成果转化与应用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培训背景与目的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随着行业的快速发展，企业需要不断适应新的技术和市场需求，通过培训提高员工的行业认知和技能水平。</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适应行业发展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客户需求不断变化，企业需要提供更加优质的产品和服务，通过培训提高员工的专业素养和服务意识。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满足客户需求</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41" r="1494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在激烈的市场竞争中，企业需要不断提高自身的核心竞争力，通过培训提高员工的综合素质和创新能力。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行业发展趋势及需求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通过专业技术培训，使员工掌握更加先进的技术和技能，提高工作效率和质量。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提高员工技能水平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3833" r="3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增强员工综合素质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促进员工个人发展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21083" r="21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通过培训提高员工的沟通、协作、创新等能力，培养更加全面的人才。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培训为员工提供更多的发展机会和空间，使员工更加自信和有成就感。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提升员工技能与素质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108" r="11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促进企业持续发展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增强企业创新能力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通过培训提高员工的创新意识和能力，为企业带来更多的创新成果。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提高企业生产效率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通过培训提高员工的专业技能和工作效率，降低生产成本。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增强企业市场竞争力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通过培训提高员工的服务意识和质量，提高客户满意度和市场占有率。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培训内容与方法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包括行业发展趋势、政策法规、技术标准等。</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基础知识</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针对岗位需求，进行相关技能培训，如操作技能、沟通技巧等。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技能培训</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采用讲座、课堂讲授、在线学习等多种形式。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培训形式</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基础知识与技能培训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案例分析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通过分析典型案例，总结经验教训，提高解决问题的能力。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实践操作</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通过实际操作，加深对理论知识的理解和掌握。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培训形式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采用实验室实践、现场实习、案例研讨等多种形式。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实践操作与案例分析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鼓励学员之间进行互动交流，分享经验和心得。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互动交流</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邀请行业专家或优秀员工进行经验分享，传递正能量和价值观。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经验分享</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采用小组讨论、座谈会、经验分享会等多种形式。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培训形式</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互动交流与经验分享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培训师资力量与资源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实战经验丰富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他们不仅具备深厚的理论知识，更有多元化的实战经验，能够为学员提供最具实用性的指导。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教学质量保障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我们注重讲师的选拔和培养，通过严格的考核机制，确保每位讲师都能够为学员提供高质量的教学。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资深行业专家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我们的讲师团队由多位在行业内具有丰富经验和深厚专业知识的资深专家组成。</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优秀讲师团队介绍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我们拥有丰富的教学资源库，包括各种专业教材、案例分析、行业报告等，能够满足不同学员的需求。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多元化的教材和资料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我们紧跟行业动态，不断更新教学资源库，确保学员能够接触到最新的信息和知识。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实时更新的内容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根据学员的实际情况和需求，我们能够提供个性化的教学方案，确保学员能够在最短的时间内掌握所需技能。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个性化的教学方案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丰富的教学资源库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https://d.book118.com/447000123133006041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2024-09-14T15:26:33.341</cp:lastPrinted>
  <dcterms:created xsi:type="dcterms:W3CDTF">2024-09-14T07:26:33Z</dcterms:created>
  <dcterms:modified xsi:type="dcterms:W3CDTF">2024-09-14T07:26:35Z</dcterms:modified>
</cp:coreProperties>
</file>