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018D0-96BF-47DD-874E-17A298518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89EF6-9BCD-4398-A792-C79A04CAB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27A240-8341-4B9D-97B6-9EB1DCB31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AE2D3-507F-491A-9D05-3A8B4FD21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886963-1489-454D-9E23-075C71DD5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AD2C9A-ADF3-40F6-8CF1-8ED9357FD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641BA3-01E6-4B96-BDAF-B228A6FC5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7146FB-21D4-4D8D-8E84-BD05525C4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485388-954B-4888-AE98-F6D89D4F3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ABA8A5-50E4-472E-845D-906EC574A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2053F-5333-4EA4-A4FC-80A8CE6A8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01004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合同法与跨境电子商务的规制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跨境电子商务概述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合同法在跨境电子商务中的应用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跨境电子商务中的消费者权益保护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跨境电子商务中的税收与关税问题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合同法与跨境电子商务的未来展望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63" b="8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合同法是调整平等主体之间商品交换关系的法律规范的总称，它规定了合同的订立、效力、履行、变更和转让、终止及违约责任等一般规则。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维护社会经济秩序，促进社会主义现代化建设；保护合同当事人的合法权益，维护社会公共利益；明确合同双方的权利义务，促进合同的履行。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合同法的作用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合同当事人的法律地位平等，一方不得将自己的意志强加给另一方。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当事人依法享有自愿订立合同的权利，任何单位和个人不得非法干预。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当事人应当遵循公平原则确定各方的权利和义务。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当事人行使权利、履行义务应当遵循诚实信用原则。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平等原则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自愿原则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公平原则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诚实信用原则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适用于平等主体之间订立的民事合同，包括买卖合同、赠与合同、借款合同、租赁合同等。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适用于具有涉外因素的合同，包括涉外贸易、投资、知识产权等合同。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适用于电子商务合同，包括通过互联网等信息网络订立的电子合同。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不适用于具有行政隶属关系的主体之间订立的行政合同，以及劳动法调整的劳动合同等。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跨境电子商务概述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跨境电子商务是指分属不同关境的交易主体，通过电子商务平台达成交易、进行支付结算，并通过跨境物流送达商品、完成交易的一种国际商业活动。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随着互联网技术的不断发展和全球贸易的日益紧密，跨境电子商务逐渐兴起并迅速发展。从最初的B2B模式，到后来的B2C、C2C模式，再到现在的O2O、社交电商等多元化模式，跨境电子商务不断创新和发展。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500" r="24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跨境电子商务的定义与发展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跨境电子商务具有全球性、匿名性、即时性、无纸化、快速演进等特点。它打破了传统贸易的时空限制，使得全球范围内的消费者和企业能够更加便捷地进行交易。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子商务面临着多方面的挑战，如语言和文化差异、法律法规差异、货币和支付问题、物流和配送问题、税收和关税问题等。这些挑战需要企业、政府和相关机构共同努力，通过制定合适的政策和措施来加以应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跨境电子商务的特点与挑战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跨境电子商务的法律环境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电子商务涉及到不同国家和地区的法律法规，因此国际法律环境对其发展具有重要影响。目前，国际上已经制定了一些与跨境电子商务相关的国际公约和协议，如《联合国国际贸易法委员会电子商务示范法》、《世界贸易组织电子商务工作方案》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国际法律环境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各国国内法律环境对跨境电子商务的发展也具有重要影响。不同国家的法律法规对跨境电子商务的监管和要求各不相同，企业需要了解并遵守目标市场的相关法律法规，以确保合规经营。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国内法律环境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合同法在跨境电子商务中的应用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电子合同的合法性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合同作为电子商务交易的重要凭证，其合法性是跨境电子商务发展的基础。根据《中华人民共和国合同法》的规定，电子合同与传统纸质合同具有同等法律效力，但前提是电子合同必须满足法定的形式要件和实质要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电子合同的证据效力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在跨境电子商务交易中，电子合同是证明双方交易关系的重要证据。为确保电子合同的证据效力，当事人应采取可靠的技术手段对电子合同进行存储和保管，如采用电子签名、时间戳等技术手段。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电子合同的合法性与证据效力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208" r="182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跨境电子商务合同的履行涉及货物交付、支付价款、提供服务等环节。当事人应按照合同约定的方式和期限履行义务，确保交易的顺利进行。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合同的履行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在跨境电子商务交易中，一方当事人不履行合同义务或履行合同义务不符合约定的，应承担违约责任。违约责任的承担方式包括继续履行、采取补救措施、赔偿损失等。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跨境电子商务合同的履行与违约责任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https://d.book118.com/447001004130006042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2024-09-16T02:21:39.770</cp:lastPrinted>
  <dcterms:created xsi:type="dcterms:W3CDTF">2024-09-15T18:21:39Z</dcterms:created>
  <dcterms:modified xsi:type="dcterms:W3CDTF">2024-09-15T18:21:41Z</dcterms:modified>
</cp:coreProperties>
</file>