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CCA31-D3D3-4C46-943E-DFD3BD1AD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9D270C-77BC-4FA9-8444-C18F057E2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2F5BC6-D8DE-4EDE-B715-6D1DC4734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FA4D46-196D-438B-9C74-D8720C957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1B4B40-0060-425C-B4F1-321AF1059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82D772-84AA-487F-A3E8-5C7253A53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5103B1-0357-4FAB-A145-B37DD1021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67F753-7518-420E-92A2-174B3FA67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B6143C-54D5-43C4-8590-0784F3DEA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AC465-DF8E-4B5B-B493-B0A9B8DA8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D402B-D8DB-43FD-B65D-3BC05ED0D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010101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精神病教学查房范文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精神病教学查房的目的和意义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精神病教学查房的内容和方法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精神病教学查房的步骤和流程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精神病教学查房的注意事项和要求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精神病教学查房的实践和经验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精神病教学查房的案例分析和讨论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精神病教学查房的目的和意义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通过实际病例的讨论，让学生更好地理解精神疾病的临床表现和诊断标准，提高诊断的准确性。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提高诊断准确性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通过查房中讨论治疗方法和方案，让学生掌握更多的治疗技能，提高治疗效果。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强化治疗技能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通过病例分析，培养学生的临床思维能力和问题解决能力，提高临床诊疗水平。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培养临床思维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教学查房是师生互动的重要环节，有助于建立良好的师生关系，促进学术交流和知识传递。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促进师生互动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精神病学是一门理论与实践并重的学科，教学查房能够让学生将理论知识与实际病例相结合，加深理解和记忆。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理论与实践结合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通过教学查房，可以提高学生的诊疗水平，从而提高精神疾病的诊疗效果和医疗服务质量。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提高医疗服务质量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教学查房是医学教育的重要环节，有助于培养出合格的医学人才，为精神卫生事业的发展做出贡献。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培养合格医学人才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教学查房不仅有助于师生之间的学术交流，还可以促进不同医疗机构之间的学术合作与经验分享。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促进学术交流与合作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精神病教学查房的内容和方法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9" r="1694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45" r="1874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详细了解患者的家族史、患病过程、治疗经过以及药物使用情况。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对患者的身体状况进行全面检查，包括心、肺、肝、肾等重要器官的功能状况。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对患者的精神状况进行评估，包括认知、情感、行为等方面的表现。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根据需要，进行必要的实验室检查和影像学检查，以帮助明确诊断和评估病情。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病史询问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体格检查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症状评估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辅助检查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带教老师带领学生实地查看患者，讲解病史询问和体格检查的要点，示范操作技巧。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现场教学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病例讨论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互动问答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组织学生进行病例讨论，分析病情，提出治疗方案，并就治疗方案的有效性和安全性进行讨论。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鼓励学生提问，带教老师进行解答，加深学生对精神病治疗的理解和掌握。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在带教老师的指导下，学生进行实际操作，包括病史询问、体格检查等，以提高实际操作能力。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精神病教学查房的步骤和流程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在讨论结束后，教师进行总结，对病人的病情和治疗方案进行总结和归纳，并对学生的表现进行评价和指导。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在查房前，教师和学生应充分了解病人的病情、病史和治疗情况。教师还应准备相关的教学资料和工具，如病例报告、图片、模型等。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在查房时，教师和学生应仔细观察病人的症状、体征和病情变化，了解其日常生活情况、社交能力、工作能力等方面的表现。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在查房后，教师组织学生进行讨论，对病人的病情进行评估，分析其病因、病理生理机制、治疗方案等，并探讨相关的临床问题和学术进展。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观察病人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教师和学生观察病人的表现，包括语言、行为、情感等方面，并记录相关情况。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接待病人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教师和学生向病人及家属介绍自己，并说明查房的目的和程序。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收集病史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教师向学生介绍病人的病史、治疗情况等，并引导学生观察病人的症状和体征。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讨论分析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教师组织学生就病人的病情、治疗方案等进行讨论和分析，引导学生思考和探讨相关问题。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总结评价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教师对学生的表现进行评价和指导，总结查房的收获和不足之处，并提出改进意见和建议。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https://d.book118.com/447001010141006040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2024-09-13T06:34:16.845</cp:lastPrinted>
  <dcterms:created xsi:type="dcterms:W3CDTF">2024-09-12T22:34:16Z</dcterms:created>
  <dcterms:modified xsi:type="dcterms:W3CDTF">2024-09-12T22:34:18Z</dcterms:modified>
</cp:coreProperties>
</file>